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46"/>
  </p:notesMasterIdLst>
  <p:sldIdLst>
    <p:sldId id="256" r:id="rId2"/>
    <p:sldId id="621" r:id="rId3"/>
    <p:sldId id="623" r:id="rId4"/>
    <p:sldId id="625" r:id="rId5"/>
    <p:sldId id="624" r:id="rId6"/>
    <p:sldId id="717" r:id="rId7"/>
    <p:sldId id="628" r:id="rId8"/>
    <p:sldId id="626" r:id="rId9"/>
    <p:sldId id="629" r:id="rId10"/>
    <p:sldId id="630" r:id="rId11"/>
    <p:sldId id="631" r:id="rId12"/>
    <p:sldId id="451" r:id="rId13"/>
    <p:sldId id="452" r:id="rId14"/>
    <p:sldId id="453" r:id="rId15"/>
    <p:sldId id="454" r:id="rId16"/>
    <p:sldId id="692" r:id="rId17"/>
    <p:sldId id="693" r:id="rId18"/>
    <p:sldId id="695" r:id="rId19"/>
    <p:sldId id="697" r:id="rId20"/>
    <p:sldId id="698" r:id="rId21"/>
    <p:sldId id="699" r:id="rId22"/>
    <p:sldId id="707" r:id="rId23"/>
    <p:sldId id="694" r:id="rId24"/>
    <p:sldId id="691" r:id="rId25"/>
    <p:sldId id="703" r:id="rId26"/>
    <p:sldId id="709" r:id="rId27"/>
    <p:sldId id="710" r:id="rId28"/>
    <p:sldId id="464" r:id="rId29"/>
    <p:sldId id="704" r:id="rId30"/>
    <p:sldId id="705" r:id="rId31"/>
    <p:sldId id="700" r:id="rId32"/>
    <p:sldId id="688" r:id="rId33"/>
    <p:sldId id="706" r:id="rId34"/>
    <p:sldId id="701" r:id="rId35"/>
    <p:sldId id="466" r:id="rId36"/>
    <p:sldId id="475" r:id="rId37"/>
    <p:sldId id="715" r:id="rId38"/>
    <p:sldId id="708" r:id="rId39"/>
    <p:sldId id="555" r:id="rId40"/>
    <p:sldId id="711" r:id="rId41"/>
    <p:sldId id="714" r:id="rId42"/>
    <p:sldId id="712" r:id="rId43"/>
    <p:sldId id="713" r:id="rId44"/>
    <p:sldId id="716" r:id="rId4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2"/>
    <p:restoredTop sz="85374" autoAdjust="0"/>
  </p:normalViewPr>
  <p:slideViewPr>
    <p:cSldViewPr>
      <p:cViewPr varScale="1">
        <p:scale>
          <a:sx n="104" d="100"/>
          <a:sy n="104" d="100"/>
        </p:scale>
        <p:origin x="174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0C09A-FE75-FC47-9CFB-0841F358D218}" type="doc">
      <dgm:prSet loTypeId="urn:microsoft.com/office/officeart/2008/layout/AlternatingHexagons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FB9215-42B4-4149-8A40-BB14AB245686}">
      <dgm:prSet phldrT="[Text]" custT="1"/>
      <dgm:spPr/>
      <dgm:t>
        <a:bodyPr/>
        <a:lstStyle/>
        <a:p>
          <a:r>
            <a:rPr lang="en-US" sz="1200" dirty="0">
              <a:latin typeface="+mn-lt"/>
            </a:rPr>
            <a:t>Data Science</a:t>
          </a:r>
        </a:p>
      </dgm:t>
    </dgm:pt>
    <dgm:pt modelId="{A7174143-8E0E-AB4A-BB5A-776119201604}" type="parTrans" cxnId="{31EA643D-9830-5F4C-9932-72D3A1C39076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2D5720A3-9A12-6F40-AEFB-14CC44C06930}" type="sibTrans" cxnId="{31EA643D-9830-5F4C-9932-72D3A1C39076}">
      <dgm:prSet custT="1"/>
      <dgm:spPr/>
      <dgm:t>
        <a:bodyPr/>
        <a:lstStyle/>
        <a:p>
          <a:r>
            <a:rPr lang="en-US" sz="1200" dirty="0">
              <a:latin typeface="+mn-lt"/>
            </a:rPr>
            <a:t>Design Thinking</a:t>
          </a:r>
        </a:p>
      </dgm:t>
    </dgm:pt>
    <dgm:pt modelId="{9182C1C6-A62B-754D-AA90-8DDAD39A21EA}">
      <dgm:prSet phldrT="[Text]" custT="1"/>
      <dgm:spPr/>
      <dgm:t>
        <a:bodyPr lIns="0" tIns="0" rIns="0" bIns="0"/>
        <a:lstStyle/>
        <a:p>
          <a:r>
            <a:rPr lang="en-US" sz="1200" dirty="0" err="1">
              <a:latin typeface="+mn-lt"/>
            </a:rPr>
            <a:t>Inteligência</a:t>
          </a:r>
          <a:r>
            <a:rPr lang="en-US" sz="1200" dirty="0">
              <a:latin typeface="+mn-lt"/>
            </a:rPr>
            <a:t> Artificial</a:t>
          </a:r>
        </a:p>
      </dgm:t>
    </dgm:pt>
    <dgm:pt modelId="{454DED28-13D1-4242-8BA8-67D6E5240D33}" type="parTrans" cxnId="{D5D03943-5EDE-DD4C-A096-D0229A3ECF79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0483A2C-1DC3-DD41-BFE9-50A8CFB6E2D8}" type="sibTrans" cxnId="{D5D03943-5EDE-DD4C-A096-D0229A3ECF79}">
      <dgm:prSet custT="1"/>
      <dgm:spPr/>
      <dgm:t>
        <a:bodyPr/>
        <a:lstStyle/>
        <a:p>
          <a:r>
            <a:rPr lang="en-US" sz="1200" dirty="0">
              <a:latin typeface="+mn-lt"/>
            </a:rPr>
            <a:t>Big Data</a:t>
          </a:r>
        </a:p>
      </dgm:t>
    </dgm:pt>
    <dgm:pt modelId="{DB2193EC-9AE7-5841-9749-4B12AB93638E}">
      <dgm:prSet phldrT="[Text]" custT="1"/>
      <dgm:spPr/>
      <dgm:t>
        <a:bodyPr/>
        <a:lstStyle/>
        <a:p>
          <a:r>
            <a:rPr lang="en-US" sz="1200" dirty="0">
              <a:latin typeface="+mn-lt"/>
            </a:rPr>
            <a:t>Analytics</a:t>
          </a:r>
        </a:p>
      </dgm:t>
    </dgm:pt>
    <dgm:pt modelId="{766B58C4-FCED-C943-86E7-147F197AE8F1}" type="parTrans" cxnId="{8B3595E9-5FD8-7D4B-B85E-B0FBC200E1C2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2B6109AB-955E-AC4D-B5EF-E2B75265BB83}" type="sibTrans" cxnId="{8B3595E9-5FD8-7D4B-B85E-B0FBC200E1C2}">
      <dgm:prSet custT="1"/>
      <dgm:spPr/>
      <dgm:t>
        <a:bodyPr/>
        <a:lstStyle/>
        <a:p>
          <a:r>
            <a:rPr lang="en-US" sz="1200" dirty="0">
              <a:latin typeface="+mn-lt"/>
            </a:rPr>
            <a:t>IOT &amp; Edge Computing</a:t>
          </a:r>
        </a:p>
      </dgm:t>
    </dgm:pt>
    <dgm:pt modelId="{86C4A6C0-F5CA-7347-ACC6-369905CCE9A3}">
      <dgm:prSet custT="1"/>
      <dgm:spPr/>
      <dgm:t>
        <a:bodyPr lIns="0" tIns="0" rIns="0" bIns="0"/>
        <a:lstStyle/>
        <a:p>
          <a:r>
            <a:rPr lang="en-US" sz="1200" dirty="0">
              <a:latin typeface="+mn-lt"/>
            </a:rPr>
            <a:t>API</a:t>
          </a:r>
        </a:p>
        <a:p>
          <a:r>
            <a:rPr lang="en-US" sz="1200" dirty="0" err="1">
              <a:latin typeface="+mn-lt"/>
            </a:rPr>
            <a:t>Mgmt</a:t>
          </a:r>
          <a:endParaRPr lang="en-US" sz="1200" dirty="0">
            <a:latin typeface="+mn-lt"/>
          </a:endParaRPr>
        </a:p>
      </dgm:t>
    </dgm:pt>
    <dgm:pt modelId="{93FB9777-B48A-C746-BC86-212ED840B1A4}" type="parTrans" cxnId="{8C41FA72-F3E4-D249-BD06-D846AC660C9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83DF6A6-5335-0D46-8491-729376CDF2CD}" type="sibTrans" cxnId="{8C41FA72-F3E4-D249-BD06-D846AC660C93}">
      <dgm:prSet custT="1"/>
      <dgm:spPr/>
      <dgm:t>
        <a:bodyPr/>
        <a:lstStyle/>
        <a:p>
          <a:r>
            <a:rPr lang="en-US" sz="1200" dirty="0">
              <a:latin typeface="+mn-lt"/>
            </a:rPr>
            <a:t>Cloud Computing</a:t>
          </a:r>
        </a:p>
      </dgm:t>
    </dgm:pt>
    <dgm:pt modelId="{4188C931-504E-4D41-9DBD-27E68CAAE8BD}" type="pres">
      <dgm:prSet presAssocID="{93A0C09A-FE75-FC47-9CFB-0841F358D218}" presName="Name0" presStyleCnt="0">
        <dgm:presLayoutVars>
          <dgm:chMax/>
          <dgm:chPref/>
          <dgm:dir/>
          <dgm:animLvl val="lvl"/>
        </dgm:presLayoutVars>
      </dgm:prSet>
      <dgm:spPr/>
    </dgm:pt>
    <dgm:pt modelId="{4849D0FE-D030-DA4D-8A86-AB77D99227DE}" type="pres">
      <dgm:prSet presAssocID="{13FB9215-42B4-4149-8A40-BB14AB245686}" presName="composite" presStyleCnt="0"/>
      <dgm:spPr/>
    </dgm:pt>
    <dgm:pt modelId="{F522C837-30D6-8644-8679-72EDCD577B23}" type="pres">
      <dgm:prSet presAssocID="{13FB9215-42B4-4149-8A40-BB14AB245686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489FD6DE-BD31-524D-8EE3-7E3821F08328}" type="pres">
      <dgm:prSet presAssocID="{13FB9215-42B4-4149-8A40-BB14AB245686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56E31CB-F310-3F47-B2C2-497C38341E04}" type="pres">
      <dgm:prSet presAssocID="{13FB9215-42B4-4149-8A40-BB14AB245686}" presName="BalanceSpacing" presStyleCnt="0"/>
      <dgm:spPr/>
    </dgm:pt>
    <dgm:pt modelId="{F58FBC2D-37BB-4F4A-9592-10E3C1C3F0D0}" type="pres">
      <dgm:prSet presAssocID="{13FB9215-42B4-4149-8A40-BB14AB245686}" presName="BalanceSpacing1" presStyleCnt="0"/>
      <dgm:spPr/>
    </dgm:pt>
    <dgm:pt modelId="{DE3D17FF-4BEA-D04B-848D-559A676C89F0}" type="pres">
      <dgm:prSet presAssocID="{2D5720A3-9A12-6F40-AEFB-14CC44C06930}" presName="Accent1Text" presStyleLbl="node1" presStyleIdx="1" presStyleCnt="8"/>
      <dgm:spPr/>
    </dgm:pt>
    <dgm:pt modelId="{3D906356-6399-524D-811C-40316537AB5E}" type="pres">
      <dgm:prSet presAssocID="{2D5720A3-9A12-6F40-AEFB-14CC44C06930}" presName="spaceBetweenRectangles" presStyleCnt="0"/>
      <dgm:spPr/>
    </dgm:pt>
    <dgm:pt modelId="{46A6EF16-ACB5-1E4B-AA43-F833C3C18FC2}" type="pres">
      <dgm:prSet presAssocID="{9182C1C6-A62B-754D-AA90-8DDAD39A21EA}" presName="composite" presStyleCnt="0"/>
      <dgm:spPr/>
    </dgm:pt>
    <dgm:pt modelId="{65F19C50-674F-6740-812A-D0B96392637A}" type="pres">
      <dgm:prSet presAssocID="{9182C1C6-A62B-754D-AA90-8DDAD39A21E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651E4D4-B09A-5648-B52D-284DC4872646}" type="pres">
      <dgm:prSet presAssocID="{9182C1C6-A62B-754D-AA90-8DDAD39A21E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B3E2A90-E877-AF45-8CA6-9F6E8CBFFC7D}" type="pres">
      <dgm:prSet presAssocID="{9182C1C6-A62B-754D-AA90-8DDAD39A21EA}" presName="BalanceSpacing" presStyleCnt="0"/>
      <dgm:spPr/>
    </dgm:pt>
    <dgm:pt modelId="{3D02381C-D5C8-AC4F-9E24-C69F093AEE0E}" type="pres">
      <dgm:prSet presAssocID="{9182C1C6-A62B-754D-AA90-8DDAD39A21EA}" presName="BalanceSpacing1" presStyleCnt="0"/>
      <dgm:spPr/>
    </dgm:pt>
    <dgm:pt modelId="{0912C477-DF0C-8F49-BB42-81B4C68594BC}" type="pres">
      <dgm:prSet presAssocID="{70483A2C-1DC3-DD41-BFE9-50A8CFB6E2D8}" presName="Accent1Text" presStyleLbl="node1" presStyleIdx="3" presStyleCnt="8"/>
      <dgm:spPr/>
    </dgm:pt>
    <dgm:pt modelId="{BAEABB48-D308-7540-8527-B7F1AC68457D}" type="pres">
      <dgm:prSet presAssocID="{70483A2C-1DC3-DD41-BFE9-50A8CFB6E2D8}" presName="spaceBetweenRectangles" presStyleCnt="0"/>
      <dgm:spPr/>
    </dgm:pt>
    <dgm:pt modelId="{0249941F-F1D1-2643-9DEA-E49C08908F6F}" type="pres">
      <dgm:prSet presAssocID="{DB2193EC-9AE7-5841-9749-4B12AB93638E}" presName="composite" presStyleCnt="0"/>
      <dgm:spPr/>
    </dgm:pt>
    <dgm:pt modelId="{F8E7DE56-113C-1C49-84B1-2D616374784A}" type="pres">
      <dgm:prSet presAssocID="{DB2193EC-9AE7-5841-9749-4B12AB93638E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21272240-53A1-0047-A30E-817416DFD5B9}" type="pres">
      <dgm:prSet presAssocID="{DB2193EC-9AE7-5841-9749-4B12AB93638E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4D012AF-D6B5-874D-8E8F-8C5AFA282687}" type="pres">
      <dgm:prSet presAssocID="{DB2193EC-9AE7-5841-9749-4B12AB93638E}" presName="BalanceSpacing" presStyleCnt="0"/>
      <dgm:spPr/>
    </dgm:pt>
    <dgm:pt modelId="{02219CA1-5A29-1D49-9834-55FC548B7113}" type="pres">
      <dgm:prSet presAssocID="{DB2193EC-9AE7-5841-9749-4B12AB93638E}" presName="BalanceSpacing1" presStyleCnt="0"/>
      <dgm:spPr/>
    </dgm:pt>
    <dgm:pt modelId="{A4883AE6-9F2C-1C43-BB99-FC16D651E2FA}" type="pres">
      <dgm:prSet presAssocID="{2B6109AB-955E-AC4D-B5EF-E2B75265BB83}" presName="Accent1Text" presStyleLbl="node1" presStyleIdx="5" presStyleCnt="8"/>
      <dgm:spPr/>
    </dgm:pt>
    <dgm:pt modelId="{41FD103A-6806-EA4D-98CD-3DEB4D7255BE}" type="pres">
      <dgm:prSet presAssocID="{2B6109AB-955E-AC4D-B5EF-E2B75265BB83}" presName="spaceBetweenRectangles" presStyleCnt="0"/>
      <dgm:spPr/>
    </dgm:pt>
    <dgm:pt modelId="{F957B825-7218-6C4D-B02D-BDA3AD87D9C3}" type="pres">
      <dgm:prSet presAssocID="{86C4A6C0-F5CA-7347-ACC6-369905CCE9A3}" presName="composite" presStyleCnt="0"/>
      <dgm:spPr/>
    </dgm:pt>
    <dgm:pt modelId="{CA45F0FD-51B5-C349-B07E-7A2047A2AE93}" type="pres">
      <dgm:prSet presAssocID="{86C4A6C0-F5CA-7347-ACC6-369905CCE9A3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90EC6EDE-5D31-3F4E-B23E-35088824C82F}" type="pres">
      <dgm:prSet presAssocID="{86C4A6C0-F5CA-7347-ACC6-369905CCE9A3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D37BAF3-BA89-C641-9479-BB825B6AECAF}" type="pres">
      <dgm:prSet presAssocID="{86C4A6C0-F5CA-7347-ACC6-369905CCE9A3}" presName="BalanceSpacing" presStyleCnt="0"/>
      <dgm:spPr/>
    </dgm:pt>
    <dgm:pt modelId="{42A4C10D-B66C-DA4F-8D17-A5AF83BD8E1C}" type="pres">
      <dgm:prSet presAssocID="{86C4A6C0-F5CA-7347-ACC6-369905CCE9A3}" presName="BalanceSpacing1" presStyleCnt="0"/>
      <dgm:spPr/>
    </dgm:pt>
    <dgm:pt modelId="{646949E2-0C7E-7A49-9736-78826DEDDCA0}" type="pres">
      <dgm:prSet presAssocID="{583DF6A6-5335-0D46-8491-729376CDF2CD}" presName="Accent1Text" presStyleLbl="node1" presStyleIdx="7" presStyleCnt="8"/>
      <dgm:spPr/>
    </dgm:pt>
  </dgm:ptLst>
  <dgm:cxnLst>
    <dgm:cxn modelId="{7CA4573B-C0D0-F743-BF74-2F7ED6C18524}" type="presOf" srcId="{13FB9215-42B4-4149-8A40-BB14AB245686}" destId="{F522C837-30D6-8644-8679-72EDCD577B23}" srcOrd="0" destOrd="0" presId="urn:microsoft.com/office/officeart/2008/layout/AlternatingHexagons"/>
    <dgm:cxn modelId="{31EA643D-9830-5F4C-9932-72D3A1C39076}" srcId="{93A0C09A-FE75-FC47-9CFB-0841F358D218}" destId="{13FB9215-42B4-4149-8A40-BB14AB245686}" srcOrd="0" destOrd="0" parTransId="{A7174143-8E0E-AB4A-BB5A-776119201604}" sibTransId="{2D5720A3-9A12-6F40-AEFB-14CC44C06930}"/>
    <dgm:cxn modelId="{D5D03943-5EDE-DD4C-A096-D0229A3ECF79}" srcId="{93A0C09A-FE75-FC47-9CFB-0841F358D218}" destId="{9182C1C6-A62B-754D-AA90-8DDAD39A21EA}" srcOrd="1" destOrd="0" parTransId="{454DED28-13D1-4242-8BA8-67D6E5240D33}" sibTransId="{70483A2C-1DC3-DD41-BFE9-50A8CFB6E2D8}"/>
    <dgm:cxn modelId="{CAE9AB48-0FE4-B641-85FD-6F8492D6990F}" type="presOf" srcId="{583DF6A6-5335-0D46-8491-729376CDF2CD}" destId="{646949E2-0C7E-7A49-9736-78826DEDDCA0}" srcOrd="0" destOrd="0" presId="urn:microsoft.com/office/officeart/2008/layout/AlternatingHexagons"/>
    <dgm:cxn modelId="{8C41FA72-F3E4-D249-BD06-D846AC660C93}" srcId="{93A0C09A-FE75-FC47-9CFB-0841F358D218}" destId="{86C4A6C0-F5CA-7347-ACC6-369905CCE9A3}" srcOrd="3" destOrd="0" parTransId="{93FB9777-B48A-C746-BC86-212ED840B1A4}" sibTransId="{583DF6A6-5335-0D46-8491-729376CDF2CD}"/>
    <dgm:cxn modelId="{38948675-36B0-7D48-8155-A962E3722C3C}" type="presOf" srcId="{2D5720A3-9A12-6F40-AEFB-14CC44C06930}" destId="{DE3D17FF-4BEA-D04B-848D-559A676C89F0}" srcOrd="0" destOrd="0" presId="urn:microsoft.com/office/officeart/2008/layout/AlternatingHexagons"/>
    <dgm:cxn modelId="{6C6E6280-8A02-4E4E-88D9-A6E7A4761B93}" type="presOf" srcId="{86C4A6C0-F5CA-7347-ACC6-369905CCE9A3}" destId="{CA45F0FD-51B5-C349-B07E-7A2047A2AE93}" srcOrd="0" destOrd="0" presId="urn:microsoft.com/office/officeart/2008/layout/AlternatingHexagons"/>
    <dgm:cxn modelId="{BD804E90-0A8F-9F45-8200-C2352F1F99B2}" type="presOf" srcId="{DB2193EC-9AE7-5841-9749-4B12AB93638E}" destId="{F8E7DE56-113C-1C49-84B1-2D616374784A}" srcOrd="0" destOrd="0" presId="urn:microsoft.com/office/officeart/2008/layout/AlternatingHexagons"/>
    <dgm:cxn modelId="{23A26590-5506-6F44-8A71-7C5CB24C2893}" type="presOf" srcId="{2B6109AB-955E-AC4D-B5EF-E2B75265BB83}" destId="{A4883AE6-9F2C-1C43-BB99-FC16D651E2FA}" srcOrd="0" destOrd="0" presId="urn:microsoft.com/office/officeart/2008/layout/AlternatingHexagons"/>
    <dgm:cxn modelId="{B8897595-5856-F749-96A8-63322774012D}" type="presOf" srcId="{9182C1C6-A62B-754D-AA90-8DDAD39A21EA}" destId="{65F19C50-674F-6740-812A-D0B96392637A}" srcOrd="0" destOrd="0" presId="urn:microsoft.com/office/officeart/2008/layout/AlternatingHexagons"/>
    <dgm:cxn modelId="{17FCFCBB-F23C-BA42-9BE1-8970E9E85655}" type="presOf" srcId="{93A0C09A-FE75-FC47-9CFB-0841F358D218}" destId="{4188C931-504E-4D41-9DBD-27E68CAAE8BD}" srcOrd="0" destOrd="0" presId="urn:microsoft.com/office/officeart/2008/layout/AlternatingHexagons"/>
    <dgm:cxn modelId="{AA3461C8-40FA-1641-93F0-BEA8664B070E}" type="presOf" srcId="{70483A2C-1DC3-DD41-BFE9-50A8CFB6E2D8}" destId="{0912C477-DF0C-8F49-BB42-81B4C68594BC}" srcOrd="0" destOrd="0" presId="urn:microsoft.com/office/officeart/2008/layout/AlternatingHexagons"/>
    <dgm:cxn modelId="{8B3595E9-5FD8-7D4B-B85E-B0FBC200E1C2}" srcId="{93A0C09A-FE75-FC47-9CFB-0841F358D218}" destId="{DB2193EC-9AE7-5841-9749-4B12AB93638E}" srcOrd="2" destOrd="0" parTransId="{766B58C4-FCED-C943-86E7-147F197AE8F1}" sibTransId="{2B6109AB-955E-AC4D-B5EF-E2B75265BB83}"/>
    <dgm:cxn modelId="{03C22E8E-8A3C-E94D-B41A-C7004DA97007}" type="presParOf" srcId="{4188C931-504E-4D41-9DBD-27E68CAAE8BD}" destId="{4849D0FE-D030-DA4D-8A86-AB77D99227DE}" srcOrd="0" destOrd="0" presId="urn:microsoft.com/office/officeart/2008/layout/AlternatingHexagons"/>
    <dgm:cxn modelId="{B60E04C2-6645-A64C-8E2A-379B1C06ADAF}" type="presParOf" srcId="{4849D0FE-D030-DA4D-8A86-AB77D99227DE}" destId="{F522C837-30D6-8644-8679-72EDCD577B23}" srcOrd="0" destOrd="0" presId="urn:microsoft.com/office/officeart/2008/layout/AlternatingHexagons"/>
    <dgm:cxn modelId="{67E87A37-CA5E-6D4E-8B15-E1EC264E6B9B}" type="presParOf" srcId="{4849D0FE-D030-DA4D-8A86-AB77D99227DE}" destId="{489FD6DE-BD31-524D-8EE3-7E3821F08328}" srcOrd="1" destOrd="0" presId="urn:microsoft.com/office/officeart/2008/layout/AlternatingHexagons"/>
    <dgm:cxn modelId="{1245783A-09C1-4144-B6DD-485BC0B2C8B7}" type="presParOf" srcId="{4849D0FE-D030-DA4D-8A86-AB77D99227DE}" destId="{C56E31CB-F310-3F47-B2C2-497C38341E04}" srcOrd="2" destOrd="0" presId="urn:microsoft.com/office/officeart/2008/layout/AlternatingHexagons"/>
    <dgm:cxn modelId="{F50C068D-B5A5-C341-8C99-643C56A9B106}" type="presParOf" srcId="{4849D0FE-D030-DA4D-8A86-AB77D99227DE}" destId="{F58FBC2D-37BB-4F4A-9592-10E3C1C3F0D0}" srcOrd="3" destOrd="0" presId="urn:microsoft.com/office/officeart/2008/layout/AlternatingHexagons"/>
    <dgm:cxn modelId="{199B7D46-6955-234B-9307-7DDC2DA0FDF4}" type="presParOf" srcId="{4849D0FE-D030-DA4D-8A86-AB77D99227DE}" destId="{DE3D17FF-4BEA-D04B-848D-559A676C89F0}" srcOrd="4" destOrd="0" presId="urn:microsoft.com/office/officeart/2008/layout/AlternatingHexagons"/>
    <dgm:cxn modelId="{F1E548AE-4E03-D04A-A79E-564BAFEA3597}" type="presParOf" srcId="{4188C931-504E-4D41-9DBD-27E68CAAE8BD}" destId="{3D906356-6399-524D-811C-40316537AB5E}" srcOrd="1" destOrd="0" presId="urn:microsoft.com/office/officeart/2008/layout/AlternatingHexagons"/>
    <dgm:cxn modelId="{9720CC18-8BCE-E144-829D-1C69649A6E84}" type="presParOf" srcId="{4188C931-504E-4D41-9DBD-27E68CAAE8BD}" destId="{46A6EF16-ACB5-1E4B-AA43-F833C3C18FC2}" srcOrd="2" destOrd="0" presId="urn:microsoft.com/office/officeart/2008/layout/AlternatingHexagons"/>
    <dgm:cxn modelId="{04AED3B9-37FE-9447-89BF-2F1CD2E4CD0C}" type="presParOf" srcId="{46A6EF16-ACB5-1E4B-AA43-F833C3C18FC2}" destId="{65F19C50-674F-6740-812A-D0B96392637A}" srcOrd="0" destOrd="0" presId="urn:microsoft.com/office/officeart/2008/layout/AlternatingHexagons"/>
    <dgm:cxn modelId="{D425DB2A-59EE-FB4D-BC89-74C15C9EEC23}" type="presParOf" srcId="{46A6EF16-ACB5-1E4B-AA43-F833C3C18FC2}" destId="{1651E4D4-B09A-5648-B52D-284DC4872646}" srcOrd="1" destOrd="0" presId="urn:microsoft.com/office/officeart/2008/layout/AlternatingHexagons"/>
    <dgm:cxn modelId="{C00DA865-D5BE-EC4A-8321-8927B8F677D0}" type="presParOf" srcId="{46A6EF16-ACB5-1E4B-AA43-F833C3C18FC2}" destId="{0B3E2A90-E877-AF45-8CA6-9F6E8CBFFC7D}" srcOrd="2" destOrd="0" presId="urn:microsoft.com/office/officeart/2008/layout/AlternatingHexagons"/>
    <dgm:cxn modelId="{00F0E669-3DC6-4F4E-AA89-017481005366}" type="presParOf" srcId="{46A6EF16-ACB5-1E4B-AA43-F833C3C18FC2}" destId="{3D02381C-D5C8-AC4F-9E24-C69F093AEE0E}" srcOrd="3" destOrd="0" presId="urn:microsoft.com/office/officeart/2008/layout/AlternatingHexagons"/>
    <dgm:cxn modelId="{800DDFD3-218E-6E4B-9782-7118DEFB040D}" type="presParOf" srcId="{46A6EF16-ACB5-1E4B-AA43-F833C3C18FC2}" destId="{0912C477-DF0C-8F49-BB42-81B4C68594BC}" srcOrd="4" destOrd="0" presId="urn:microsoft.com/office/officeart/2008/layout/AlternatingHexagons"/>
    <dgm:cxn modelId="{88C9948A-2FB2-B34C-8FDB-6ADB0051E60A}" type="presParOf" srcId="{4188C931-504E-4D41-9DBD-27E68CAAE8BD}" destId="{BAEABB48-D308-7540-8527-B7F1AC68457D}" srcOrd="3" destOrd="0" presId="urn:microsoft.com/office/officeart/2008/layout/AlternatingHexagons"/>
    <dgm:cxn modelId="{64DB4740-AF1B-A041-8E92-B15ED0822CF0}" type="presParOf" srcId="{4188C931-504E-4D41-9DBD-27E68CAAE8BD}" destId="{0249941F-F1D1-2643-9DEA-E49C08908F6F}" srcOrd="4" destOrd="0" presId="urn:microsoft.com/office/officeart/2008/layout/AlternatingHexagons"/>
    <dgm:cxn modelId="{75AD0383-BFE5-CD4F-83AE-9F13794E0F3C}" type="presParOf" srcId="{0249941F-F1D1-2643-9DEA-E49C08908F6F}" destId="{F8E7DE56-113C-1C49-84B1-2D616374784A}" srcOrd="0" destOrd="0" presId="urn:microsoft.com/office/officeart/2008/layout/AlternatingHexagons"/>
    <dgm:cxn modelId="{69B93DDC-B02D-6F44-888B-A23B3752CE8B}" type="presParOf" srcId="{0249941F-F1D1-2643-9DEA-E49C08908F6F}" destId="{21272240-53A1-0047-A30E-817416DFD5B9}" srcOrd="1" destOrd="0" presId="urn:microsoft.com/office/officeart/2008/layout/AlternatingHexagons"/>
    <dgm:cxn modelId="{5B137BDD-68E2-FF4A-91C7-3C4178B6DCAA}" type="presParOf" srcId="{0249941F-F1D1-2643-9DEA-E49C08908F6F}" destId="{B4D012AF-D6B5-874D-8E8F-8C5AFA282687}" srcOrd="2" destOrd="0" presId="urn:microsoft.com/office/officeart/2008/layout/AlternatingHexagons"/>
    <dgm:cxn modelId="{9276E6EF-F1B5-9840-95B0-CE6B706D4515}" type="presParOf" srcId="{0249941F-F1D1-2643-9DEA-E49C08908F6F}" destId="{02219CA1-5A29-1D49-9834-55FC548B7113}" srcOrd="3" destOrd="0" presId="urn:microsoft.com/office/officeart/2008/layout/AlternatingHexagons"/>
    <dgm:cxn modelId="{CBE8BF3D-6189-2248-9609-675BC52B70CF}" type="presParOf" srcId="{0249941F-F1D1-2643-9DEA-E49C08908F6F}" destId="{A4883AE6-9F2C-1C43-BB99-FC16D651E2FA}" srcOrd="4" destOrd="0" presId="urn:microsoft.com/office/officeart/2008/layout/AlternatingHexagons"/>
    <dgm:cxn modelId="{D7A7F441-0273-0B46-A96A-86FADD66FAC1}" type="presParOf" srcId="{4188C931-504E-4D41-9DBD-27E68CAAE8BD}" destId="{41FD103A-6806-EA4D-98CD-3DEB4D7255BE}" srcOrd="5" destOrd="0" presId="urn:microsoft.com/office/officeart/2008/layout/AlternatingHexagons"/>
    <dgm:cxn modelId="{21B41058-295E-9E4E-9AA3-5EEE8B7014BB}" type="presParOf" srcId="{4188C931-504E-4D41-9DBD-27E68CAAE8BD}" destId="{F957B825-7218-6C4D-B02D-BDA3AD87D9C3}" srcOrd="6" destOrd="0" presId="urn:microsoft.com/office/officeart/2008/layout/AlternatingHexagons"/>
    <dgm:cxn modelId="{C3204352-0679-F141-97D0-D69D3A8E1650}" type="presParOf" srcId="{F957B825-7218-6C4D-B02D-BDA3AD87D9C3}" destId="{CA45F0FD-51B5-C349-B07E-7A2047A2AE93}" srcOrd="0" destOrd="0" presId="urn:microsoft.com/office/officeart/2008/layout/AlternatingHexagons"/>
    <dgm:cxn modelId="{B41CF594-B6D2-924F-9920-62C8C08D70C3}" type="presParOf" srcId="{F957B825-7218-6C4D-B02D-BDA3AD87D9C3}" destId="{90EC6EDE-5D31-3F4E-B23E-35088824C82F}" srcOrd="1" destOrd="0" presId="urn:microsoft.com/office/officeart/2008/layout/AlternatingHexagons"/>
    <dgm:cxn modelId="{578717F9-0F82-7B48-B200-5F058A81D8E5}" type="presParOf" srcId="{F957B825-7218-6C4D-B02D-BDA3AD87D9C3}" destId="{AD37BAF3-BA89-C641-9479-BB825B6AECAF}" srcOrd="2" destOrd="0" presId="urn:microsoft.com/office/officeart/2008/layout/AlternatingHexagons"/>
    <dgm:cxn modelId="{ED3013D9-8A75-8046-A439-096D64B18402}" type="presParOf" srcId="{F957B825-7218-6C4D-B02D-BDA3AD87D9C3}" destId="{42A4C10D-B66C-DA4F-8D17-A5AF83BD8E1C}" srcOrd="3" destOrd="0" presId="urn:microsoft.com/office/officeart/2008/layout/AlternatingHexagons"/>
    <dgm:cxn modelId="{A5D90F3C-24F1-A646-8346-6809DC4C779A}" type="presParOf" srcId="{F957B825-7218-6C4D-B02D-BDA3AD87D9C3}" destId="{646949E2-0C7E-7A49-9736-78826DEDDCA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2C837-30D6-8644-8679-72EDCD577B23}">
      <dsp:nvSpPr>
        <dsp:cNvPr id="0" name=""/>
        <dsp:cNvSpPr/>
      </dsp:nvSpPr>
      <dsp:spPr>
        <a:xfrm rot="5400000">
          <a:off x="1716851" y="70417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Data Science</a:t>
          </a:r>
        </a:p>
      </dsp:txBody>
      <dsp:txXfrm rot="-5400000">
        <a:off x="1928537" y="166283"/>
        <a:ext cx="632025" cy="726466"/>
      </dsp:txXfrm>
    </dsp:sp>
    <dsp:sp modelId="{489FD6DE-BD31-524D-8EE3-7E3821F08328}">
      <dsp:nvSpPr>
        <dsp:cNvPr id="0" name=""/>
        <dsp:cNvSpPr/>
      </dsp:nvSpPr>
      <dsp:spPr>
        <a:xfrm>
          <a:off x="2731511" y="212896"/>
          <a:ext cx="1177825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D17FF-4BEA-D04B-848D-559A676C89F0}">
      <dsp:nvSpPr>
        <dsp:cNvPr id="0" name=""/>
        <dsp:cNvSpPr/>
      </dsp:nvSpPr>
      <dsp:spPr>
        <a:xfrm rot="5400000">
          <a:off x="725198" y="70417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81953"/>
            <a:satOff val="-6941"/>
            <a:lumOff val="51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Design Thinking</a:t>
          </a:r>
        </a:p>
      </dsp:txBody>
      <dsp:txXfrm rot="-5400000">
        <a:off x="936884" y="166283"/>
        <a:ext cx="632025" cy="726466"/>
      </dsp:txXfrm>
    </dsp:sp>
    <dsp:sp modelId="{65F19C50-674F-6740-812A-D0B96392637A}">
      <dsp:nvSpPr>
        <dsp:cNvPr id="0" name=""/>
        <dsp:cNvSpPr/>
      </dsp:nvSpPr>
      <dsp:spPr>
        <a:xfrm rot="5400000">
          <a:off x="1219125" y="966240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163907"/>
            <a:satOff val="-13881"/>
            <a:lumOff val="103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+mn-lt"/>
            </a:rPr>
            <a:t>Inteligência</a:t>
          </a:r>
          <a:r>
            <a:rPr lang="en-US" sz="1200" kern="1200" dirty="0">
              <a:latin typeface="+mn-lt"/>
            </a:rPr>
            <a:t> Artificial</a:t>
          </a:r>
        </a:p>
      </dsp:txBody>
      <dsp:txXfrm rot="-5400000">
        <a:off x="1430811" y="1062106"/>
        <a:ext cx="632025" cy="726466"/>
      </dsp:txXfrm>
    </dsp:sp>
    <dsp:sp modelId="{1651E4D4-B09A-5648-B52D-284DC4872646}">
      <dsp:nvSpPr>
        <dsp:cNvPr id="0" name=""/>
        <dsp:cNvSpPr/>
      </dsp:nvSpPr>
      <dsp:spPr>
        <a:xfrm>
          <a:off x="109901" y="1108719"/>
          <a:ext cx="1139830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2C477-DF0C-8F49-BB42-81B4C68594BC}">
      <dsp:nvSpPr>
        <dsp:cNvPr id="0" name=""/>
        <dsp:cNvSpPr/>
      </dsp:nvSpPr>
      <dsp:spPr>
        <a:xfrm rot="5400000">
          <a:off x="2210778" y="966240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245860"/>
            <a:satOff val="-20822"/>
            <a:lumOff val="155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Big Data</a:t>
          </a:r>
        </a:p>
      </dsp:txBody>
      <dsp:txXfrm rot="-5400000">
        <a:off x="2422464" y="1062106"/>
        <a:ext cx="632025" cy="726466"/>
      </dsp:txXfrm>
    </dsp:sp>
    <dsp:sp modelId="{F8E7DE56-113C-1C49-84B1-2D616374784A}">
      <dsp:nvSpPr>
        <dsp:cNvPr id="0" name=""/>
        <dsp:cNvSpPr/>
      </dsp:nvSpPr>
      <dsp:spPr>
        <a:xfrm rot="5400000">
          <a:off x="1716851" y="1862062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327813"/>
            <a:satOff val="-27762"/>
            <a:lumOff val="207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Analytics</a:t>
          </a:r>
        </a:p>
      </dsp:txBody>
      <dsp:txXfrm rot="-5400000">
        <a:off x="1928537" y="1957928"/>
        <a:ext cx="632025" cy="726466"/>
      </dsp:txXfrm>
    </dsp:sp>
    <dsp:sp modelId="{21272240-53A1-0047-A30E-817416DFD5B9}">
      <dsp:nvSpPr>
        <dsp:cNvPr id="0" name=""/>
        <dsp:cNvSpPr/>
      </dsp:nvSpPr>
      <dsp:spPr>
        <a:xfrm>
          <a:off x="2731511" y="2004541"/>
          <a:ext cx="1177825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83AE6-9F2C-1C43-BB99-FC16D651E2FA}">
      <dsp:nvSpPr>
        <dsp:cNvPr id="0" name=""/>
        <dsp:cNvSpPr/>
      </dsp:nvSpPr>
      <dsp:spPr>
        <a:xfrm rot="5400000">
          <a:off x="725198" y="1862062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409766"/>
            <a:satOff val="-34703"/>
            <a:lumOff val="259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IOT &amp; Edge Computing</a:t>
          </a:r>
        </a:p>
      </dsp:txBody>
      <dsp:txXfrm rot="-5400000">
        <a:off x="936884" y="1957928"/>
        <a:ext cx="632025" cy="726466"/>
      </dsp:txXfrm>
    </dsp:sp>
    <dsp:sp modelId="{CA45F0FD-51B5-C349-B07E-7A2047A2AE93}">
      <dsp:nvSpPr>
        <dsp:cNvPr id="0" name=""/>
        <dsp:cNvSpPr/>
      </dsp:nvSpPr>
      <dsp:spPr>
        <a:xfrm rot="5400000">
          <a:off x="1219125" y="2757885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491720"/>
            <a:satOff val="-41643"/>
            <a:lumOff val="311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API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+mn-lt"/>
            </a:rPr>
            <a:t>Mgmt</a:t>
          </a:r>
          <a:endParaRPr lang="en-US" sz="1200" kern="1200" dirty="0">
            <a:latin typeface="+mn-lt"/>
          </a:endParaRPr>
        </a:p>
      </dsp:txBody>
      <dsp:txXfrm rot="-5400000">
        <a:off x="1430811" y="2853751"/>
        <a:ext cx="632025" cy="726466"/>
      </dsp:txXfrm>
    </dsp:sp>
    <dsp:sp modelId="{90EC6EDE-5D31-3F4E-B23E-35088824C82F}">
      <dsp:nvSpPr>
        <dsp:cNvPr id="0" name=""/>
        <dsp:cNvSpPr/>
      </dsp:nvSpPr>
      <dsp:spPr>
        <a:xfrm>
          <a:off x="109901" y="2900364"/>
          <a:ext cx="1139830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949E2-0C7E-7A49-9736-78826DEDDCA0}">
      <dsp:nvSpPr>
        <dsp:cNvPr id="0" name=""/>
        <dsp:cNvSpPr/>
      </dsp:nvSpPr>
      <dsp:spPr>
        <a:xfrm rot="5400000">
          <a:off x="2210778" y="2757885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573673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Cloud Computing</a:t>
          </a:r>
        </a:p>
      </dsp:txBody>
      <dsp:txXfrm rot="-5400000">
        <a:off x="2422464" y="2853751"/>
        <a:ext cx="632025" cy="72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4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1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39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44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4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1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6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2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5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96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399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65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ogerdudler.github.io/git-guide/index.pt_BR.html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Trabalho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grupo</a:t>
            </a:r>
            <a:r>
              <a:rPr lang="en-US" sz="2800" dirty="0"/>
              <a:t> de 5 a 7 </a:t>
            </a:r>
            <a:r>
              <a:rPr lang="en-US" sz="2800" dirty="0" err="1"/>
              <a:t>pessoas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Apresentação</a:t>
            </a:r>
            <a:r>
              <a:rPr lang="en-US" sz="2800" dirty="0"/>
              <a:t> de 20 </a:t>
            </a:r>
            <a:r>
              <a:rPr lang="en-US" sz="2800" dirty="0" err="1"/>
              <a:t>minutos</a:t>
            </a:r>
            <a:r>
              <a:rPr lang="en-US" sz="2800" dirty="0"/>
              <a:t> por </a:t>
            </a:r>
            <a:r>
              <a:rPr lang="en-US" sz="2800" dirty="0" err="1"/>
              <a:t>grupo</a:t>
            </a:r>
            <a:r>
              <a:rPr lang="en-US" sz="2800" dirty="0"/>
              <a:t>, no </a:t>
            </a:r>
            <a:r>
              <a:rPr lang="en-US" sz="2800" dirty="0" err="1"/>
              <a:t>dia</a:t>
            </a:r>
            <a:r>
              <a:rPr lang="en-US" sz="2800" dirty="0"/>
              <a:t> 20/12, para banca </a:t>
            </a:r>
            <a:r>
              <a:rPr lang="en-US" sz="2800" dirty="0" err="1"/>
              <a:t>avaliadora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2 aulas </a:t>
            </a:r>
            <a:r>
              <a:rPr lang="en-US" sz="2800" dirty="0" err="1"/>
              <a:t>específicas</a:t>
            </a:r>
            <a:r>
              <a:rPr lang="en-US" sz="2800" dirty="0"/>
              <a:t> para </a:t>
            </a:r>
            <a:r>
              <a:rPr lang="en-US" sz="2800" dirty="0" err="1"/>
              <a:t>mentoria</a:t>
            </a:r>
            <a:r>
              <a:rPr lang="en-US" sz="2800" dirty="0"/>
              <a:t> do </a:t>
            </a:r>
            <a:r>
              <a:rPr lang="en-US" sz="2800" dirty="0" err="1"/>
              <a:t>projeto</a:t>
            </a:r>
            <a:endParaRPr lang="en-US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10</a:t>
            </a:fld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829320" cy="4503736"/>
          </a:xfrm>
        </p:spPr>
        <p:txBody>
          <a:bodyPr>
            <a:normAutofit/>
          </a:bodyPr>
          <a:lstStyle/>
          <a:p>
            <a:pPr marL="0" indent="0" algn="just"/>
            <a:r>
              <a:rPr lang="en-US" sz="2800" dirty="0" err="1"/>
              <a:t>Atividades</a:t>
            </a:r>
            <a:endParaRPr lang="en-US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Entendimento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r>
              <a:rPr lang="en-US" sz="1800" dirty="0"/>
              <a:t> / </a:t>
            </a:r>
            <a:r>
              <a:rPr lang="en-US" sz="1800" dirty="0" err="1"/>
              <a:t>Solicitação</a:t>
            </a:r>
            <a:endParaRPr lang="en-US" sz="1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Obtenção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Preparação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Exploração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Modelo</a:t>
            </a:r>
            <a:r>
              <a:rPr lang="en-US" sz="1800" dirty="0"/>
              <a:t> de Machine Learning (</a:t>
            </a:r>
            <a:r>
              <a:rPr lang="en-US" sz="1800" dirty="0" err="1"/>
              <a:t>opcional</a:t>
            </a:r>
            <a:r>
              <a:rPr lang="en-US" sz="1800" dirty="0"/>
              <a:t>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11</a:t>
            </a:fld>
            <a:endParaRPr lang="pt-BR" dirty="0">
              <a:latin typeface="Arial" charset="0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3074B065-6FA5-504B-A430-49CFB738D46A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Critérios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Criatividade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Inovação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Trabalho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</a:t>
            </a:r>
            <a:r>
              <a:rPr lang="en-US" sz="1800" kern="0" dirty="0" err="1"/>
              <a:t>Equipe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Comunicação</a:t>
            </a:r>
            <a:r>
              <a:rPr lang="en-US" sz="1800" kern="0" dirty="0"/>
              <a:t> do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35173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E2F7547B-139D-6A44-AF0C-3A88ED26F742}"/>
              </a:ext>
            </a:extLst>
          </p:cNvPr>
          <p:cNvSpPr/>
          <p:nvPr/>
        </p:nvSpPr>
        <p:spPr>
          <a:xfrm rot="19505365">
            <a:off x="5382969" y="1681174"/>
            <a:ext cx="3361426" cy="3294197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7DBC00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A4C8D-844D-DB41-8DF2-87DB134AEBAE}"/>
              </a:ext>
            </a:extLst>
          </p:cNvPr>
          <p:cNvGrpSpPr/>
          <p:nvPr/>
        </p:nvGrpSpPr>
        <p:grpSpPr>
          <a:xfrm>
            <a:off x="1239145" y="1762434"/>
            <a:ext cx="4024137" cy="600164"/>
            <a:chOff x="1848112" y="1575921"/>
            <a:chExt cx="5365516" cy="8002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FD84C7-2172-1F43-B9F3-84D6CF089582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Conceitos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9F9FEE-E88E-9D4D-9C49-F2F7CC7CA1E4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01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FB25-244D-A642-AC0D-8108818B1DAB}"/>
              </a:ext>
            </a:extLst>
          </p:cNvPr>
          <p:cNvGrpSpPr/>
          <p:nvPr/>
        </p:nvGrpSpPr>
        <p:grpSpPr>
          <a:xfrm>
            <a:off x="1239145" y="2613667"/>
            <a:ext cx="4024137" cy="600164"/>
            <a:chOff x="1848112" y="1575921"/>
            <a:chExt cx="5365516" cy="800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97E56-5CA0-9B49-A213-AC3DCAC844A6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Visão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Estrutural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7B80B-2911-EB49-85D6-7496565C336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02</a:t>
              </a:r>
              <a:endParaRPr lang="ko-KR" altLang="en-US" sz="33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6E099A-FE59-FC48-80D4-477375DBE2E4}"/>
              </a:ext>
            </a:extLst>
          </p:cNvPr>
          <p:cNvGrpSpPr/>
          <p:nvPr/>
        </p:nvGrpSpPr>
        <p:grpSpPr>
          <a:xfrm>
            <a:off x="1239145" y="3464901"/>
            <a:ext cx="4024137" cy="600164"/>
            <a:chOff x="1848112" y="1575921"/>
            <a:chExt cx="5365516" cy="8002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B9AECB-EE34-8D4C-8AE2-261C3EF16224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Aplicações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e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Casos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de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Uso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27D57-3489-C641-96F6-53D64349B655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03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30179B-CD34-D947-A6A7-3CA7431F9E98}"/>
              </a:ext>
            </a:extLst>
          </p:cNvPr>
          <p:cNvGrpSpPr/>
          <p:nvPr/>
        </p:nvGrpSpPr>
        <p:grpSpPr>
          <a:xfrm>
            <a:off x="1249861" y="5107034"/>
            <a:ext cx="4024137" cy="600164"/>
            <a:chOff x="1848112" y="1575921"/>
            <a:chExt cx="5365516" cy="800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AECEDD-42C6-FF48-B279-A64BD0435DF1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Q&amp;A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7292C-51B6-A041-B07B-A46D34E2781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05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15" name="Graphic 421">
            <a:extLst>
              <a:ext uri="{FF2B5EF4-FFF2-40B4-BE49-F238E27FC236}">
                <a16:creationId xmlns:a16="http://schemas.microsoft.com/office/drawing/2014/main" id="{CA63778B-6241-784D-9B04-7E01C941E15C}"/>
              </a:ext>
            </a:extLst>
          </p:cNvPr>
          <p:cNvGrpSpPr/>
          <p:nvPr/>
        </p:nvGrpSpPr>
        <p:grpSpPr>
          <a:xfrm flipH="1">
            <a:off x="5773257" y="1308631"/>
            <a:ext cx="2161580" cy="4248804"/>
            <a:chOff x="4351496" y="0"/>
            <a:chExt cx="3489008" cy="6858000"/>
          </a:xfrm>
          <a:solidFill>
            <a:schemeClr val="accent1">
              <a:lumMod val="50000"/>
            </a:schemeClr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9497B702-92C1-1749-B494-577AB04573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C5B52445-DB8D-E844-9306-A531A13EE938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1E67343F-4690-9A4F-974D-F87D1013CDA8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5237F090-8832-EC48-A995-71C49E8670C3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Freeform: Shape 33">
              <a:extLst>
                <a:ext uri="{FF2B5EF4-FFF2-40B4-BE49-F238E27FC236}">
                  <a16:creationId xmlns:a16="http://schemas.microsoft.com/office/drawing/2014/main" id="{E3E00CA9-B42B-A542-A739-6D6BCB60D060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Freeform: Shape 34">
              <a:extLst>
                <a:ext uri="{FF2B5EF4-FFF2-40B4-BE49-F238E27FC236}">
                  <a16:creationId xmlns:a16="http://schemas.microsoft.com/office/drawing/2014/main" id="{130DB566-C66B-304A-BA8E-2B8647B009F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B51DBF19-DF28-A149-8444-B609783EB245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Freeform: Shape 36">
              <a:extLst>
                <a:ext uri="{FF2B5EF4-FFF2-40B4-BE49-F238E27FC236}">
                  <a16:creationId xmlns:a16="http://schemas.microsoft.com/office/drawing/2014/main" id="{58392297-8C2B-544B-A3EC-F072F90628B0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Freeform: Shape 37">
              <a:extLst>
                <a:ext uri="{FF2B5EF4-FFF2-40B4-BE49-F238E27FC236}">
                  <a16:creationId xmlns:a16="http://schemas.microsoft.com/office/drawing/2014/main" id="{766649E1-C385-9844-BAF6-B2345B9168D6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Freeform: Shape 38">
              <a:extLst>
                <a:ext uri="{FF2B5EF4-FFF2-40B4-BE49-F238E27FC236}">
                  <a16:creationId xmlns:a16="http://schemas.microsoft.com/office/drawing/2014/main" id="{6601E211-3D0B-F341-9C81-21BEEE0800A5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Freeform: Shape 39">
              <a:extLst>
                <a:ext uri="{FF2B5EF4-FFF2-40B4-BE49-F238E27FC236}">
                  <a16:creationId xmlns:a16="http://schemas.microsoft.com/office/drawing/2014/main" id="{2195A47D-BB01-F948-91BB-5F4D836FEB97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Freeform: Shape 40">
              <a:extLst>
                <a:ext uri="{FF2B5EF4-FFF2-40B4-BE49-F238E27FC236}">
                  <a16:creationId xmlns:a16="http://schemas.microsoft.com/office/drawing/2014/main" id="{F84A7358-3043-234A-9651-82FAFE2956A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Freeform: Shape 41">
              <a:extLst>
                <a:ext uri="{FF2B5EF4-FFF2-40B4-BE49-F238E27FC236}">
                  <a16:creationId xmlns:a16="http://schemas.microsoft.com/office/drawing/2014/main" id="{888888D3-83A3-AE4C-B461-3226F3A37075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Freeform: Shape 42">
              <a:extLst>
                <a:ext uri="{FF2B5EF4-FFF2-40B4-BE49-F238E27FC236}">
                  <a16:creationId xmlns:a16="http://schemas.microsoft.com/office/drawing/2014/main" id="{4BBD38CD-8087-8F49-8953-D12D4BC8D02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Freeform: Shape 43">
              <a:extLst>
                <a:ext uri="{FF2B5EF4-FFF2-40B4-BE49-F238E27FC236}">
                  <a16:creationId xmlns:a16="http://schemas.microsoft.com/office/drawing/2014/main" id="{10CDFD71-446E-0048-9E2E-BA20ABEEA98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Freeform: Shape 44">
              <a:extLst>
                <a:ext uri="{FF2B5EF4-FFF2-40B4-BE49-F238E27FC236}">
                  <a16:creationId xmlns:a16="http://schemas.microsoft.com/office/drawing/2014/main" id="{EEB101B3-4DD8-E341-B6D9-2EFA2F81A44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Freeform: Shape 45">
              <a:extLst>
                <a:ext uri="{FF2B5EF4-FFF2-40B4-BE49-F238E27FC236}">
                  <a16:creationId xmlns:a16="http://schemas.microsoft.com/office/drawing/2014/main" id="{BFA29AD3-A6C1-3D4B-916D-C4817030552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Freeform: Shape 46">
              <a:extLst>
                <a:ext uri="{FF2B5EF4-FFF2-40B4-BE49-F238E27FC236}">
                  <a16:creationId xmlns:a16="http://schemas.microsoft.com/office/drawing/2014/main" id="{ECC7C382-E679-E84D-83A5-558797921005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Freeform: Shape 47">
              <a:extLst>
                <a:ext uri="{FF2B5EF4-FFF2-40B4-BE49-F238E27FC236}">
                  <a16:creationId xmlns:a16="http://schemas.microsoft.com/office/drawing/2014/main" id="{C5C19CA7-138F-3944-8601-501F5A6F150B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Freeform: Shape 48">
              <a:extLst>
                <a:ext uri="{FF2B5EF4-FFF2-40B4-BE49-F238E27FC236}">
                  <a16:creationId xmlns:a16="http://schemas.microsoft.com/office/drawing/2014/main" id="{DBD6B566-E9F0-0643-A239-5B3BAF93505F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Freeform: Shape 49">
              <a:extLst>
                <a:ext uri="{FF2B5EF4-FFF2-40B4-BE49-F238E27FC236}">
                  <a16:creationId xmlns:a16="http://schemas.microsoft.com/office/drawing/2014/main" id="{76426366-F4ED-B447-A78F-78766417049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Freeform: Shape 50">
              <a:extLst>
                <a:ext uri="{FF2B5EF4-FFF2-40B4-BE49-F238E27FC236}">
                  <a16:creationId xmlns:a16="http://schemas.microsoft.com/office/drawing/2014/main" id="{F9847A19-E807-FA4B-82FA-5BD96462A621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Freeform: Shape 51">
              <a:extLst>
                <a:ext uri="{FF2B5EF4-FFF2-40B4-BE49-F238E27FC236}">
                  <a16:creationId xmlns:a16="http://schemas.microsoft.com/office/drawing/2014/main" id="{083124A5-128E-7B4D-91CF-F15C704B45C3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Freeform: Shape 52">
              <a:extLst>
                <a:ext uri="{FF2B5EF4-FFF2-40B4-BE49-F238E27FC236}">
                  <a16:creationId xmlns:a16="http://schemas.microsoft.com/office/drawing/2014/main" id="{F0559434-4B9C-3B43-A5F0-147E440CD4BA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" name="Freeform: Shape 53">
              <a:extLst>
                <a:ext uri="{FF2B5EF4-FFF2-40B4-BE49-F238E27FC236}">
                  <a16:creationId xmlns:a16="http://schemas.microsoft.com/office/drawing/2014/main" id="{D49A588C-940D-5349-8286-B1BA47044BE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Freeform: Shape 54">
              <a:extLst>
                <a:ext uri="{FF2B5EF4-FFF2-40B4-BE49-F238E27FC236}">
                  <a16:creationId xmlns:a16="http://schemas.microsoft.com/office/drawing/2014/main" id="{56362238-7BF5-DA47-B95F-2D30E0D362E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Freeform: Shape 55">
              <a:extLst>
                <a:ext uri="{FF2B5EF4-FFF2-40B4-BE49-F238E27FC236}">
                  <a16:creationId xmlns:a16="http://schemas.microsoft.com/office/drawing/2014/main" id="{6CF97C66-27B6-8545-8E92-50F456B55583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Freeform: Shape 56">
              <a:extLst>
                <a:ext uri="{FF2B5EF4-FFF2-40B4-BE49-F238E27FC236}">
                  <a16:creationId xmlns:a16="http://schemas.microsoft.com/office/drawing/2014/main" id="{FEBE3B31-B4EA-F640-B52A-76341F4788E2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Freeform: Shape 57">
              <a:extLst>
                <a:ext uri="{FF2B5EF4-FFF2-40B4-BE49-F238E27FC236}">
                  <a16:creationId xmlns:a16="http://schemas.microsoft.com/office/drawing/2014/main" id="{20BE879D-4CE3-184E-B780-8080ADA06872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E9AA2D34-91F4-0A44-8F7D-2D3152347790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89F3BA44-9054-9B4B-A28E-DEDF014249F4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1D55EF4C-66A5-604E-A4E6-687D10D119C5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Freeform: Shape 61">
              <a:extLst>
                <a:ext uri="{FF2B5EF4-FFF2-40B4-BE49-F238E27FC236}">
                  <a16:creationId xmlns:a16="http://schemas.microsoft.com/office/drawing/2014/main" id="{4FDD7394-C11B-AF4D-9411-7C561E586B0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Freeform: Shape 62">
              <a:extLst>
                <a:ext uri="{FF2B5EF4-FFF2-40B4-BE49-F238E27FC236}">
                  <a16:creationId xmlns:a16="http://schemas.microsoft.com/office/drawing/2014/main" id="{498EEF73-5139-F142-9628-284EE98615AD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Freeform: Shape 63">
              <a:extLst>
                <a:ext uri="{FF2B5EF4-FFF2-40B4-BE49-F238E27FC236}">
                  <a16:creationId xmlns:a16="http://schemas.microsoft.com/office/drawing/2014/main" id="{84671B73-3130-C843-AE81-E63804216F3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Freeform: Shape 64">
              <a:extLst>
                <a:ext uri="{FF2B5EF4-FFF2-40B4-BE49-F238E27FC236}">
                  <a16:creationId xmlns:a16="http://schemas.microsoft.com/office/drawing/2014/main" id="{15527F2C-4322-AB48-9BF3-39877D9CD392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Freeform: Shape 65">
              <a:extLst>
                <a:ext uri="{FF2B5EF4-FFF2-40B4-BE49-F238E27FC236}">
                  <a16:creationId xmlns:a16="http://schemas.microsoft.com/office/drawing/2014/main" id="{2CEF811D-74C6-8240-95AA-4579793861A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Freeform: Shape 66">
              <a:extLst>
                <a:ext uri="{FF2B5EF4-FFF2-40B4-BE49-F238E27FC236}">
                  <a16:creationId xmlns:a16="http://schemas.microsoft.com/office/drawing/2014/main" id="{A34E7095-15C2-A745-962D-A0B4691B3EB4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Freeform: Shape 67">
              <a:extLst>
                <a:ext uri="{FF2B5EF4-FFF2-40B4-BE49-F238E27FC236}">
                  <a16:creationId xmlns:a16="http://schemas.microsoft.com/office/drawing/2014/main" id="{765F9E1B-42D7-5649-8162-315FF1885520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Freeform: Shape 68">
              <a:extLst>
                <a:ext uri="{FF2B5EF4-FFF2-40B4-BE49-F238E27FC236}">
                  <a16:creationId xmlns:a16="http://schemas.microsoft.com/office/drawing/2014/main" id="{261B9EBC-2F08-F345-9B4F-B2D47172C89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" name="Freeform: Shape 69">
              <a:extLst>
                <a:ext uri="{FF2B5EF4-FFF2-40B4-BE49-F238E27FC236}">
                  <a16:creationId xmlns:a16="http://schemas.microsoft.com/office/drawing/2014/main" id="{A3BD836C-EA83-E74E-833D-6764A3BBF0E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Freeform: Shape 70">
              <a:extLst>
                <a:ext uri="{FF2B5EF4-FFF2-40B4-BE49-F238E27FC236}">
                  <a16:creationId xmlns:a16="http://schemas.microsoft.com/office/drawing/2014/main" id="{4BC850A3-5922-EB41-8441-B370AC5CD7B6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Freeform: Shape 71">
              <a:extLst>
                <a:ext uri="{FF2B5EF4-FFF2-40B4-BE49-F238E27FC236}">
                  <a16:creationId xmlns:a16="http://schemas.microsoft.com/office/drawing/2014/main" id="{4F022894-D199-3B49-B850-CA3A2F110BFC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Freeform: Shape 72">
              <a:extLst>
                <a:ext uri="{FF2B5EF4-FFF2-40B4-BE49-F238E27FC236}">
                  <a16:creationId xmlns:a16="http://schemas.microsoft.com/office/drawing/2014/main" id="{49B453C5-7349-C841-9451-AB3C63FFD311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Freeform: Shape 73">
              <a:extLst>
                <a:ext uri="{FF2B5EF4-FFF2-40B4-BE49-F238E27FC236}">
                  <a16:creationId xmlns:a16="http://schemas.microsoft.com/office/drawing/2014/main" id="{65C6D1ED-5F26-9D48-A561-8E5A7624B642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Freeform: Shape 74">
              <a:extLst>
                <a:ext uri="{FF2B5EF4-FFF2-40B4-BE49-F238E27FC236}">
                  <a16:creationId xmlns:a16="http://schemas.microsoft.com/office/drawing/2014/main" id="{8256AD85-84A3-2B43-BFEA-25C7169BBA7D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Freeform: Shape 75">
              <a:extLst>
                <a:ext uri="{FF2B5EF4-FFF2-40B4-BE49-F238E27FC236}">
                  <a16:creationId xmlns:a16="http://schemas.microsoft.com/office/drawing/2014/main" id="{7DE8AEB7-A27C-7D49-9AD4-7BBCCF3DD68D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" name="Freeform: Shape 76">
              <a:extLst>
                <a:ext uri="{FF2B5EF4-FFF2-40B4-BE49-F238E27FC236}">
                  <a16:creationId xmlns:a16="http://schemas.microsoft.com/office/drawing/2014/main" id="{4EE45DD4-5B4F-4444-B8D5-EF43CAB49622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" name="Freeform: Shape 77">
              <a:extLst>
                <a:ext uri="{FF2B5EF4-FFF2-40B4-BE49-F238E27FC236}">
                  <a16:creationId xmlns:a16="http://schemas.microsoft.com/office/drawing/2014/main" id="{562BF243-9E4F-7E4B-B079-3EE4A5E709E6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" name="Freeform: Shape 78">
              <a:extLst>
                <a:ext uri="{FF2B5EF4-FFF2-40B4-BE49-F238E27FC236}">
                  <a16:creationId xmlns:a16="http://schemas.microsoft.com/office/drawing/2014/main" id="{5D08E398-2835-7B44-836E-813DFB7BC5E6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" name="Freeform: Shape 79">
              <a:extLst>
                <a:ext uri="{FF2B5EF4-FFF2-40B4-BE49-F238E27FC236}">
                  <a16:creationId xmlns:a16="http://schemas.microsoft.com/office/drawing/2014/main" id="{6FE5BA1B-044D-1341-BCCC-FA0CD7703E22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Freeform: Shape 80">
              <a:extLst>
                <a:ext uri="{FF2B5EF4-FFF2-40B4-BE49-F238E27FC236}">
                  <a16:creationId xmlns:a16="http://schemas.microsoft.com/office/drawing/2014/main" id="{5F4159A9-57AE-8943-A34E-2C2E6F7C77C7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E5328957-A7A4-4C48-8947-5FCB2D33CDB4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Freeform: Shape 82">
              <a:extLst>
                <a:ext uri="{FF2B5EF4-FFF2-40B4-BE49-F238E27FC236}">
                  <a16:creationId xmlns:a16="http://schemas.microsoft.com/office/drawing/2014/main" id="{464C6E15-A080-D84A-B421-44CB95B603E4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" name="Freeform: Shape 83">
              <a:extLst>
                <a:ext uri="{FF2B5EF4-FFF2-40B4-BE49-F238E27FC236}">
                  <a16:creationId xmlns:a16="http://schemas.microsoft.com/office/drawing/2014/main" id="{44F7D2AE-5FD5-2041-B222-3C59CD92D87C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Freeform: Shape 84">
              <a:extLst>
                <a:ext uri="{FF2B5EF4-FFF2-40B4-BE49-F238E27FC236}">
                  <a16:creationId xmlns:a16="http://schemas.microsoft.com/office/drawing/2014/main" id="{1051C0F0-50DA-6C4C-AC23-490865526673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" name="Freeform: Shape 85">
              <a:extLst>
                <a:ext uri="{FF2B5EF4-FFF2-40B4-BE49-F238E27FC236}">
                  <a16:creationId xmlns:a16="http://schemas.microsoft.com/office/drawing/2014/main" id="{8BA8E6DC-E9D5-0147-BBD7-D9983C6B38C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Freeform: Shape 86">
              <a:extLst>
                <a:ext uri="{FF2B5EF4-FFF2-40B4-BE49-F238E27FC236}">
                  <a16:creationId xmlns:a16="http://schemas.microsoft.com/office/drawing/2014/main" id="{ED79FE91-0ADC-3940-ACBF-FB1A8D01664C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Freeform: Shape 87">
              <a:extLst>
                <a:ext uri="{FF2B5EF4-FFF2-40B4-BE49-F238E27FC236}">
                  <a16:creationId xmlns:a16="http://schemas.microsoft.com/office/drawing/2014/main" id="{48BF659F-AEA7-5C43-B1FF-20A3AF38FC1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Freeform: Shape 88">
              <a:extLst>
                <a:ext uri="{FF2B5EF4-FFF2-40B4-BE49-F238E27FC236}">
                  <a16:creationId xmlns:a16="http://schemas.microsoft.com/office/drawing/2014/main" id="{4D8ABE26-C10A-B84A-948E-E7AB9CA3A721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Freeform: Shape 89">
              <a:extLst>
                <a:ext uri="{FF2B5EF4-FFF2-40B4-BE49-F238E27FC236}">
                  <a16:creationId xmlns:a16="http://schemas.microsoft.com/office/drawing/2014/main" id="{776592B2-87A0-6B46-8152-BBF2D19E493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Freeform: Shape 90">
              <a:extLst>
                <a:ext uri="{FF2B5EF4-FFF2-40B4-BE49-F238E27FC236}">
                  <a16:creationId xmlns:a16="http://schemas.microsoft.com/office/drawing/2014/main" id="{13915639-A45E-AA4C-8659-AAF497927634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" name="Freeform: Shape 91">
              <a:extLst>
                <a:ext uri="{FF2B5EF4-FFF2-40B4-BE49-F238E27FC236}">
                  <a16:creationId xmlns:a16="http://schemas.microsoft.com/office/drawing/2014/main" id="{623B00BF-194A-CB4A-A0EB-7CC4483537D6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Freeform: Shape 92">
              <a:extLst>
                <a:ext uri="{FF2B5EF4-FFF2-40B4-BE49-F238E27FC236}">
                  <a16:creationId xmlns:a16="http://schemas.microsoft.com/office/drawing/2014/main" id="{46EFBAE4-5F1B-D748-A724-A63025A6A0B5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Freeform: Shape 93">
              <a:extLst>
                <a:ext uri="{FF2B5EF4-FFF2-40B4-BE49-F238E27FC236}">
                  <a16:creationId xmlns:a16="http://schemas.microsoft.com/office/drawing/2014/main" id="{F35008F8-7AAF-0149-9DEC-707643CFB955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Freeform: Shape 94">
              <a:extLst>
                <a:ext uri="{FF2B5EF4-FFF2-40B4-BE49-F238E27FC236}">
                  <a16:creationId xmlns:a16="http://schemas.microsoft.com/office/drawing/2014/main" id="{D0920B88-6203-454E-963B-6F6C7E3DC02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" name="Freeform: Shape 95">
              <a:extLst>
                <a:ext uri="{FF2B5EF4-FFF2-40B4-BE49-F238E27FC236}">
                  <a16:creationId xmlns:a16="http://schemas.microsoft.com/office/drawing/2014/main" id="{22C32217-9C71-5E41-91AD-747426F5B28D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" name="Freeform: Shape 96">
              <a:extLst>
                <a:ext uri="{FF2B5EF4-FFF2-40B4-BE49-F238E27FC236}">
                  <a16:creationId xmlns:a16="http://schemas.microsoft.com/office/drawing/2014/main" id="{9DFAE331-15CA-8141-96AB-D125ADD08244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" name="Freeform: Shape 97">
              <a:extLst>
                <a:ext uri="{FF2B5EF4-FFF2-40B4-BE49-F238E27FC236}">
                  <a16:creationId xmlns:a16="http://schemas.microsoft.com/office/drawing/2014/main" id="{B5FAC031-534C-A746-B298-541C82CDA677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" name="Freeform: Shape 98">
              <a:extLst>
                <a:ext uri="{FF2B5EF4-FFF2-40B4-BE49-F238E27FC236}">
                  <a16:creationId xmlns:a16="http://schemas.microsoft.com/office/drawing/2014/main" id="{FE60526B-5C59-6E41-9861-DF2C08955377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6" name="Freeform: Shape 99">
              <a:extLst>
                <a:ext uri="{FF2B5EF4-FFF2-40B4-BE49-F238E27FC236}">
                  <a16:creationId xmlns:a16="http://schemas.microsoft.com/office/drawing/2014/main" id="{F770B7E3-2B69-4446-A745-74AA755E58E0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" name="Freeform: Shape 100">
              <a:extLst>
                <a:ext uri="{FF2B5EF4-FFF2-40B4-BE49-F238E27FC236}">
                  <a16:creationId xmlns:a16="http://schemas.microsoft.com/office/drawing/2014/main" id="{B7003EB9-866B-444E-8D7C-37B8691180AC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8" name="Freeform: Shape 101">
              <a:extLst>
                <a:ext uri="{FF2B5EF4-FFF2-40B4-BE49-F238E27FC236}">
                  <a16:creationId xmlns:a16="http://schemas.microsoft.com/office/drawing/2014/main" id="{68A7B085-B5B4-1844-B695-0B809994363A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9" name="Freeform: Shape 102">
              <a:extLst>
                <a:ext uri="{FF2B5EF4-FFF2-40B4-BE49-F238E27FC236}">
                  <a16:creationId xmlns:a16="http://schemas.microsoft.com/office/drawing/2014/main" id="{F803CE62-DF04-CA43-9B3A-4FE44E7FE8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0" name="Freeform: Shape 103">
              <a:extLst>
                <a:ext uri="{FF2B5EF4-FFF2-40B4-BE49-F238E27FC236}">
                  <a16:creationId xmlns:a16="http://schemas.microsoft.com/office/drawing/2014/main" id="{6AB4CAAF-4C0A-514B-8902-DF47A2E58A24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1" name="Freeform: Shape 104">
              <a:extLst>
                <a:ext uri="{FF2B5EF4-FFF2-40B4-BE49-F238E27FC236}">
                  <a16:creationId xmlns:a16="http://schemas.microsoft.com/office/drawing/2014/main" id="{814940CF-1843-2242-9360-CFD3E3B95F66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2" name="Freeform: Shape 105">
              <a:extLst>
                <a:ext uri="{FF2B5EF4-FFF2-40B4-BE49-F238E27FC236}">
                  <a16:creationId xmlns:a16="http://schemas.microsoft.com/office/drawing/2014/main" id="{4DAF7C44-8D00-3E4D-9124-87D2FA278152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3" name="Freeform: Shape 106">
              <a:extLst>
                <a:ext uri="{FF2B5EF4-FFF2-40B4-BE49-F238E27FC236}">
                  <a16:creationId xmlns:a16="http://schemas.microsoft.com/office/drawing/2014/main" id="{148BA4A6-CB92-594D-BF18-938A2B73C2FF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4" name="Freeform: Shape 107">
              <a:extLst>
                <a:ext uri="{FF2B5EF4-FFF2-40B4-BE49-F238E27FC236}">
                  <a16:creationId xmlns:a16="http://schemas.microsoft.com/office/drawing/2014/main" id="{D18D7ED9-6E27-424C-860F-CA0DE63E5E06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5" name="Freeform: Shape 108">
              <a:extLst>
                <a:ext uri="{FF2B5EF4-FFF2-40B4-BE49-F238E27FC236}">
                  <a16:creationId xmlns:a16="http://schemas.microsoft.com/office/drawing/2014/main" id="{CEEBE6D2-5838-FA4C-B018-DE7ADE462FB3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Freeform: Shape 109">
              <a:extLst>
                <a:ext uri="{FF2B5EF4-FFF2-40B4-BE49-F238E27FC236}">
                  <a16:creationId xmlns:a16="http://schemas.microsoft.com/office/drawing/2014/main" id="{89AAF574-8370-D945-BD5A-5933391A49EF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Freeform: Shape 110">
              <a:extLst>
                <a:ext uri="{FF2B5EF4-FFF2-40B4-BE49-F238E27FC236}">
                  <a16:creationId xmlns:a16="http://schemas.microsoft.com/office/drawing/2014/main" id="{654805B3-4F10-1247-AE50-FE96A838BCA5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Freeform: Shape 111">
              <a:extLst>
                <a:ext uri="{FF2B5EF4-FFF2-40B4-BE49-F238E27FC236}">
                  <a16:creationId xmlns:a16="http://schemas.microsoft.com/office/drawing/2014/main" id="{B56FD6B9-76F2-A94C-AD86-8B7FB1211A80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9" name="Freeform: Shape 112">
              <a:extLst>
                <a:ext uri="{FF2B5EF4-FFF2-40B4-BE49-F238E27FC236}">
                  <a16:creationId xmlns:a16="http://schemas.microsoft.com/office/drawing/2014/main" id="{2DD434E5-F8B8-AB42-8932-D224A10BD062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" name="Freeform: Shape 113">
              <a:extLst>
                <a:ext uri="{FF2B5EF4-FFF2-40B4-BE49-F238E27FC236}">
                  <a16:creationId xmlns:a16="http://schemas.microsoft.com/office/drawing/2014/main" id="{8C7FEB53-75E2-A94A-A5DA-DBF3EB6C30F5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1" name="Freeform: Shape 114">
              <a:extLst>
                <a:ext uri="{FF2B5EF4-FFF2-40B4-BE49-F238E27FC236}">
                  <a16:creationId xmlns:a16="http://schemas.microsoft.com/office/drawing/2014/main" id="{B97EF453-974F-8144-A1D1-9B0065DA72D2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: Shape 115">
              <a:extLst>
                <a:ext uri="{FF2B5EF4-FFF2-40B4-BE49-F238E27FC236}">
                  <a16:creationId xmlns:a16="http://schemas.microsoft.com/office/drawing/2014/main" id="{6D4A1F3E-0B21-E548-8D6C-510CAC3A956A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Freeform: Shape 116">
              <a:extLst>
                <a:ext uri="{FF2B5EF4-FFF2-40B4-BE49-F238E27FC236}">
                  <a16:creationId xmlns:a16="http://schemas.microsoft.com/office/drawing/2014/main" id="{F719F6D5-35B6-FE4B-9673-DF78F7BF31AE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" name="Freeform: Shape 117">
              <a:extLst>
                <a:ext uri="{FF2B5EF4-FFF2-40B4-BE49-F238E27FC236}">
                  <a16:creationId xmlns:a16="http://schemas.microsoft.com/office/drawing/2014/main" id="{F1744F49-A38B-D24E-9954-124865485B9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" name="Freeform: Shape 118">
              <a:extLst>
                <a:ext uri="{FF2B5EF4-FFF2-40B4-BE49-F238E27FC236}">
                  <a16:creationId xmlns:a16="http://schemas.microsoft.com/office/drawing/2014/main" id="{DE3577AD-C886-AA45-BDF0-1403B77B83F6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Freeform: Shape 119">
              <a:extLst>
                <a:ext uri="{FF2B5EF4-FFF2-40B4-BE49-F238E27FC236}">
                  <a16:creationId xmlns:a16="http://schemas.microsoft.com/office/drawing/2014/main" id="{83666477-C6B8-C547-9395-DF83526C9EAC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Freeform: Shape 120">
              <a:extLst>
                <a:ext uri="{FF2B5EF4-FFF2-40B4-BE49-F238E27FC236}">
                  <a16:creationId xmlns:a16="http://schemas.microsoft.com/office/drawing/2014/main" id="{084BDD7C-ED41-764C-A113-A85C1899C2B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Freeform: Shape 121">
              <a:extLst>
                <a:ext uri="{FF2B5EF4-FFF2-40B4-BE49-F238E27FC236}">
                  <a16:creationId xmlns:a16="http://schemas.microsoft.com/office/drawing/2014/main" id="{BE331194-57E6-0F49-836D-214500FC44FC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9" name="Freeform: Shape 122">
              <a:extLst>
                <a:ext uri="{FF2B5EF4-FFF2-40B4-BE49-F238E27FC236}">
                  <a16:creationId xmlns:a16="http://schemas.microsoft.com/office/drawing/2014/main" id="{338A9BD8-BF6B-6447-A53B-D860038C453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0" name="Freeform: Shape 123">
              <a:extLst>
                <a:ext uri="{FF2B5EF4-FFF2-40B4-BE49-F238E27FC236}">
                  <a16:creationId xmlns:a16="http://schemas.microsoft.com/office/drawing/2014/main" id="{9DBA301E-1551-8045-81C7-0AF190F513C6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1" name="Freeform: Shape 124">
              <a:extLst>
                <a:ext uri="{FF2B5EF4-FFF2-40B4-BE49-F238E27FC236}">
                  <a16:creationId xmlns:a16="http://schemas.microsoft.com/office/drawing/2014/main" id="{ECB82794-F9A0-B648-9357-BA1D3592D3E4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2" name="Freeform: Shape 125">
              <a:extLst>
                <a:ext uri="{FF2B5EF4-FFF2-40B4-BE49-F238E27FC236}">
                  <a16:creationId xmlns:a16="http://schemas.microsoft.com/office/drawing/2014/main" id="{54C1E9E8-C1FA-284D-AC1C-AEB27C42C72C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Freeform: Shape 126">
              <a:extLst>
                <a:ext uri="{FF2B5EF4-FFF2-40B4-BE49-F238E27FC236}">
                  <a16:creationId xmlns:a16="http://schemas.microsoft.com/office/drawing/2014/main" id="{08F096D7-CFE4-4948-974B-D1DDDB7D4CB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" name="Freeform: Shape 127">
              <a:extLst>
                <a:ext uri="{FF2B5EF4-FFF2-40B4-BE49-F238E27FC236}">
                  <a16:creationId xmlns:a16="http://schemas.microsoft.com/office/drawing/2014/main" id="{9BE43DE9-6D94-734A-A692-81355C782AB0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" name="Freeform: Shape 128">
              <a:extLst>
                <a:ext uri="{FF2B5EF4-FFF2-40B4-BE49-F238E27FC236}">
                  <a16:creationId xmlns:a16="http://schemas.microsoft.com/office/drawing/2014/main" id="{9F104EF5-D6F0-3B47-B66F-6FF70C2C57E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6" name="Freeform: Shape 129">
              <a:extLst>
                <a:ext uri="{FF2B5EF4-FFF2-40B4-BE49-F238E27FC236}">
                  <a16:creationId xmlns:a16="http://schemas.microsoft.com/office/drawing/2014/main" id="{EAD0C39B-B9F6-8B47-9FD1-5EB68402AF47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7" name="Freeform: Shape 130">
              <a:extLst>
                <a:ext uri="{FF2B5EF4-FFF2-40B4-BE49-F238E27FC236}">
                  <a16:creationId xmlns:a16="http://schemas.microsoft.com/office/drawing/2014/main" id="{9C45B425-06B6-334F-900A-9843BD80D5C9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8" name="Freeform: Shape 131">
              <a:extLst>
                <a:ext uri="{FF2B5EF4-FFF2-40B4-BE49-F238E27FC236}">
                  <a16:creationId xmlns:a16="http://schemas.microsoft.com/office/drawing/2014/main" id="{EC2E0D89-B0AF-B64C-8D8E-D6B6611F4767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9" name="Freeform: Shape 132">
              <a:extLst>
                <a:ext uri="{FF2B5EF4-FFF2-40B4-BE49-F238E27FC236}">
                  <a16:creationId xmlns:a16="http://schemas.microsoft.com/office/drawing/2014/main" id="{BC0EC6DE-1C9F-C241-A56F-E8B1AC8FEA8E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0" name="Freeform: Shape 133">
              <a:extLst>
                <a:ext uri="{FF2B5EF4-FFF2-40B4-BE49-F238E27FC236}">
                  <a16:creationId xmlns:a16="http://schemas.microsoft.com/office/drawing/2014/main" id="{785C296D-9126-3E4C-9638-0D9DE12146F9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1" name="Freeform: Shape 134">
              <a:extLst>
                <a:ext uri="{FF2B5EF4-FFF2-40B4-BE49-F238E27FC236}">
                  <a16:creationId xmlns:a16="http://schemas.microsoft.com/office/drawing/2014/main" id="{2AEEF4B7-3E0E-7544-BE1C-5BDB6DD6395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2" name="Freeform: Shape 135">
              <a:extLst>
                <a:ext uri="{FF2B5EF4-FFF2-40B4-BE49-F238E27FC236}">
                  <a16:creationId xmlns:a16="http://schemas.microsoft.com/office/drawing/2014/main" id="{24DF9B2A-8C58-5745-9ACE-3C98C4B8B173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" name="Freeform: Shape 136">
              <a:extLst>
                <a:ext uri="{FF2B5EF4-FFF2-40B4-BE49-F238E27FC236}">
                  <a16:creationId xmlns:a16="http://schemas.microsoft.com/office/drawing/2014/main" id="{632C7A10-1E94-B049-A229-E19834AE5C26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4" name="Freeform: Shape 137">
              <a:extLst>
                <a:ext uri="{FF2B5EF4-FFF2-40B4-BE49-F238E27FC236}">
                  <a16:creationId xmlns:a16="http://schemas.microsoft.com/office/drawing/2014/main" id="{3656C676-94C2-4A4D-8CA3-4FAA47662D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5" name="Freeform: Shape 138">
              <a:extLst>
                <a:ext uri="{FF2B5EF4-FFF2-40B4-BE49-F238E27FC236}">
                  <a16:creationId xmlns:a16="http://schemas.microsoft.com/office/drawing/2014/main" id="{2E4DE017-7F3C-F243-A437-7C84AD82D57D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6" name="Freeform: Shape 139">
              <a:extLst>
                <a:ext uri="{FF2B5EF4-FFF2-40B4-BE49-F238E27FC236}">
                  <a16:creationId xmlns:a16="http://schemas.microsoft.com/office/drawing/2014/main" id="{CA3FF75A-5F9D-3B4D-9214-486619CD5BBD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7" name="Freeform: Shape 140">
              <a:extLst>
                <a:ext uri="{FF2B5EF4-FFF2-40B4-BE49-F238E27FC236}">
                  <a16:creationId xmlns:a16="http://schemas.microsoft.com/office/drawing/2014/main" id="{A0309B93-1EA2-AE4F-827F-113DC20E9B8B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8" name="Freeform: Shape 141">
              <a:extLst>
                <a:ext uri="{FF2B5EF4-FFF2-40B4-BE49-F238E27FC236}">
                  <a16:creationId xmlns:a16="http://schemas.microsoft.com/office/drawing/2014/main" id="{D8E143B5-9B0E-3B47-A0D7-6988862B1D3C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9" name="Freeform: Shape 142">
              <a:extLst>
                <a:ext uri="{FF2B5EF4-FFF2-40B4-BE49-F238E27FC236}">
                  <a16:creationId xmlns:a16="http://schemas.microsoft.com/office/drawing/2014/main" id="{02546398-1B2C-8E49-9588-D4745EBFF52C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0" name="Freeform: Shape 143">
              <a:extLst>
                <a:ext uri="{FF2B5EF4-FFF2-40B4-BE49-F238E27FC236}">
                  <a16:creationId xmlns:a16="http://schemas.microsoft.com/office/drawing/2014/main" id="{C7AB84CF-06AF-FC4F-B4BE-2EB79CC4FDFC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1" name="Freeform: Shape 144">
              <a:extLst>
                <a:ext uri="{FF2B5EF4-FFF2-40B4-BE49-F238E27FC236}">
                  <a16:creationId xmlns:a16="http://schemas.microsoft.com/office/drawing/2014/main" id="{5E59F0B2-8AC5-F843-BD77-AF0C6D58D399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2" name="Freeform: Shape 145">
              <a:extLst>
                <a:ext uri="{FF2B5EF4-FFF2-40B4-BE49-F238E27FC236}">
                  <a16:creationId xmlns:a16="http://schemas.microsoft.com/office/drawing/2014/main" id="{6B0FD3F6-E899-F645-8FC6-EAA7D8CFDDAA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3" name="Freeform: Shape 146">
              <a:extLst>
                <a:ext uri="{FF2B5EF4-FFF2-40B4-BE49-F238E27FC236}">
                  <a16:creationId xmlns:a16="http://schemas.microsoft.com/office/drawing/2014/main" id="{FA3E8152-420E-BD4A-8807-A947230BD687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4" name="Freeform: Shape 147">
              <a:extLst>
                <a:ext uri="{FF2B5EF4-FFF2-40B4-BE49-F238E27FC236}">
                  <a16:creationId xmlns:a16="http://schemas.microsoft.com/office/drawing/2014/main" id="{22182135-4FF0-404A-87C1-5CD5939A3A0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Freeform: Shape 148">
              <a:extLst>
                <a:ext uri="{FF2B5EF4-FFF2-40B4-BE49-F238E27FC236}">
                  <a16:creationId xmlns:a16="http://schemas.microsoft.com/office/drawing/2014/main" id="{90DBB06A-BAB5-9E47-AEBA-BB952B6E9268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6" name="Freeform: Shape 149">
              <a:extLst>
                <a:ext uri="{FF2B5EF4-FFF2-40B4-BE49-F238E27FC236}">
                  <a16:creationId xmlns:a16="http://schemas.microsoft.com/office/drawing/2014/main" id="{AD13A448-096B-BB4A-B5C5-24DC2BA61F0D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Freeform: Shape 150">
              <a:extLst>
                <a:ext uri="{FF2B5EF4-FFF2-40B4-BE49-F238E27FC236}">
                  <a16:creationId xmlns:a16="http://schemas.microsoft.com/office/drawing/2014/main" id="{7080045C-DB75-164C-805E-CF0C38C25A35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8" name="Freeform: Shape 151">
              <a:extLst>
                <a:ext uri="{FF2B5EF4-FFF2-40B4-BE49-F238E27FC236}">
                  <a16:creationId xmlns:a16="http://schemas.microsoft.com/office/drawing/2014/main" id="{67617535-B6EF-024F-8BF6-5091F45EE919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9" name="Freeform: Shape 152">
              <a:extLst>
                <a:ext uri="{FF2B5EF4-FFF2-40B4-BE49-F238E27FC236}">
                  <a16:creationId xmlns:a16="http://schemas.microsoft.com/office/drawing/2014/main" id="{8AA71CA3-AD35-7B43-90FF-632F3D53ACC3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0" name="Freeform: Shape 153">
              <a:extLst>
                <a:ext uri="{FF2B5EF4-FFF2-40B4-BE49-F238E27FC236}">
                  <a16:creationId xmlns:a16="http://schemas.microsoft.com/office/drawing/2014/main" id="{CCB063E5-CB45-5248-8FA4-B9E0531FC85A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1" name="Freeform: Shape 154">
              <a:extLst>
                <a:ext uri="{FF2B5EF4-FFF2-40B4-BE49-F238E27FC236}">
                  <a16:creationId xmlns:a16="http://schemas.microsoft.com/office/drawing/2014/main" id="{83CAE6CF-DC02-7247-9B92-0D716EEB32BA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2" name="Freeform: Shape 155">
              <a:extLst>
                <a:ext uri="{FF2B5EF4-FFF2-40B4-BE49-F238E27FC236}">
                  <a16:creationId xmlns:a16="http://schemas.microsoft.com/office/drawing/2014/main" id="{BA979405-7B1C-F34F-BA63-3BDB654ADE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" name="Freeform: Shape 156">
              <a:extLst>
                <a:ext uri="{FF2B5EF4-FFF2-40B4-BE49-F238E27FC236}">
                  <a16:creationId xmlns:a16="http://schemas.microsoft.com/office/drawing/2014/main" id="{A775D2C3-1E5C-8845-8D33-FC7600A3A06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4" name="Freeform: Shape 157">
              <a:extLst>
                <a:ext uri="{FF2B5EF4-FFF2-40B4-BE49-F238E27FC236}">
                  <a16:creationId xmlns:a16="http://schemas.microsoft.com/office/drawing/2014/main" id="{C4AD5E29-6131-4947-B0E3-E703BAFF5FD5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5" name="Freeform: Shape 158">
              <a:extLst>
                <a:ext uri="{FF2B5EF4-FFF2-40B4-BE49-F238E27FC236}">
                  <a16:creationId xmlns:a16="http://schemas.microsoft.com/office/drawing/2014/main" id="{A527D218-9612-784A-8828-232D4994C2D6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6" name="Freeform: Shape 159">
              <a:extLst>
                <a:ext uri="{FF2B5EF4-FFF2-40B4-BE49-F238E27FC236}">
                  <a16:creationId xmlns:a16="http://schemas.microsoft.com/office/drawing/2014/main" id="{6E3F957D-F245-F648-981D-0EE409C5EC7D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7" name="Freeform: Shape 160">
              <a:extLst>
                <a:ext uri="{FF2B5EF4-FFF2-40B4-BE49-F238E27FC236}">
                  <a16:creationId xmlns:a16="http://schemas.microsoft.com/office/drawing/2014/main" id="{0E4E5CD1-A971-AF40-8EF1-43C31CAB9D0E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8" name="Freeform: Shape 161">
              <a:extLst>
                <a:ext uri="{FF2B5EF4-FFF2-40B4-BE49-F238E27FC236}">
                  <a16:creationId xmlns:a16="http://schemas.microsoft.com/office/drawing/2014/main" id="{69054C43-AB6F-4D46-80F5-E50FEB2A5175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9" name="Freeform: Shape 162">
              <a:extLst>
                <a:ext uri="{FF2B5EF4-FFF2-40B4-BE49-F238E27FC236}">
                  <a16:creationId xmlns:a16="http://schemas.microsoft.com/office/drawing/2014/main" id="{1F58DB55-5A71-764B-B1FB-66C6945777EA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0" name="Freeform: Shape 163">
              <a:extLst>
                <a:ext uri="{FF2B5EF4-FFF2-40B4-BE49-F238E27FC236}">
                  <a16:creationId xmlns:a16="http://schemas.microsoft.com/office/drawing/2014/main" id="{759D087D-D513-754F-963C-F829829DBE5E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1" name="Freeform: Shape 164">
              <a:extLst>
                <a:ext uri="{FF2B5EF4-FFF2-40B4-BE49-F238E27FC236}">
                  <a16:creationId xmlns:a16="http://schemas.microsoft.com/office/drawing/2014/main" id="{159E361D-010D-C147-B232-E6A1E33B2858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2" name="Freeform: Shape 165">
              <a:extLst>
                <a:ext uri="{FF2B5EF4-FFF2-40B4-BE49-F238E27FC236}">
                  <a16:creationId xmlns:a16="http://schemas.microsoft.com/office/drawing/2014/main" id="{DA950421-16C1-6248-B880-EFDEDD611035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" name="Freeform: Shape 166">
              <a:extLst>
                <a:ext uri="{FF2B5EF4-FFF2-40B4-BE49-F238E27FC236}">
                  <a16:creationId xmlns:a16="http://schemas.microsoft.com/office/drawing/2014/main" id="{16823F1C-81FE-2E47-8D65-FBEF10B3A61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4" name="Freeform: Shape 167">
              <a:extLst>
                <a:ext uri="{FF2B5EF4-FFF2-40B4-BE49-F238E27FC236}">
                  <a16:creationId xmlns:a16="http://schemas.microsoft.com/office/drawing/2014/main" id="{4A05108F-520F-354C-9037-2F41572F4A8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5" name="Freeform: Shape 168">
              <a:extLst>
                <a:ext uri="{FF2B5EF4-FFF2-40B4-BE49-F238E27FC236}">
                  <a16:creationId xmlns:a16="http://schemas.microsoft.com/office/drawing/2014/main" id="{4B8F6D9F-73A2-364D-83A4-F06435D0226B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6" name="Freeform: Shape 169">
              <a:extLst>
                <a:ext uri="{FF2B5EF4-FFF2-40B4-BE49-F238E27FC236}">
                  <a16:creationId xmlns:a16="http://schemas.microsoft.com/office/drawing/2014/main" id="{73C4992F-7195-DC40-85C9-B0B64C29937C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7" name="Freeform: Shape 170">
              <a:extLst>
                <a:ext uri="{FF2B5EF4-FFF2-40B4-BE49-F238E27FC236}">
                  <a16:creationId xmlns:a16="http://schemas.microsoft.com/office/drawing/2014/main" id="{4B6DEA57-A529-374E-8C5F-C31858D4EA4D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8" name="Freeform: Shape 171">
              <a:extLst>
                <a:ext uri="{FF2B5EF4-FFF2-40B4-BE49-F238E27FC236}">
                  <a16:creationId xmlns:a16="http://schemas.microsoft.com/office/drawing/2014/main" id="{B9EFA425-7926-0941-A22A-FC0D7FA81E9E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9" name="Freeform: Shape 172">
              <a:extLst>
                <a:ext uri="{FF2B5EF4-FFF2-40B4-BE49-F238E27FC236}">
                  <a16:creationId xmlns:a16="http://schemas.microsoft.com/office/drawing/2014/main" id="{B8619852-DE6C-1847-A0C0-5F82F33E18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0" name="Freeform: Shape 173">
              <a:extLst>
                <a:ext uri="{FF2B5EF4-FFF2-40B4-BE49-F238E27FC236}">
                  <a16:creationId xmlns:a16="http://schemas.microsoft.com/office/drawing/2014/main" id="{FE4E7B9B-D308-4E45-82D7-220CBC614C56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3286F82-B455-A048-898B-B1C11C933B12}"/>
              </a:ext>
            </a:extLst>
          </p:cNvPr>
          <p:cNvGrpSpPr/>
          <p:nvPr/>
        </p:nvGrpSpPr>
        <p:grpSpPr>
          <a:xfrm>
            <a:off x="1246289" y="4265001"/>
            <a:ext cx="4024137" cy="600164"/>
            <a:chOff x="1848112" y="1575921"/>
            <a:chExt cx="5365516" cy="800218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9794779-943C-B347-89B4-32208901E2C0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Demos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D5E9696-3BEF-1548-96BA-FBE6CD2E0521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04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3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74463"/>
            <a:ext cx="4084721" cy="659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j-lt"/>
                <a:cs typeface="Arial" pitchFamily="34" charset="0"/>
              </a:rPr>
              <a:t>Conceitos</a:t>
            </a:r>
            <a:endParaRPr lang="ko-KR" altLang="en-US" sz="4500" dirty="0">
              <a:solidFill>
                <a:srgbClr val="FF5209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Alguns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fatos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pensamentos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e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observações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sobre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a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formação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do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termo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7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1FD52-B550-804B-BE4E-C930B823E441}"/>
              </a:ext>
            </a:extLst>
          </p:cNvPr>
          <p:cNvSpPr txBox="1"/>
          <p:nvPr/>
        </p:nvSpPr>
        <p:spPr>
          <a:xfrm>
            <a:off x="914400" y="1765522"/>
            <a:ext cx="786879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900"/>
              </a:spcAft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Um volume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enorme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de dados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sido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coletados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armazenados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:</a:t>
            </a:r>
          </a:p>
        </p:txBody>
      </p:sp>
      <p:pic>
        <p:nvPicPr>
          <p:cNvPr id="8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31CBB06-EBC3-4545-BB70-E64D03E9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628" y="3122995"/>
            <a:ext cx="5237572" cy="2829586"/>
          </a:xfrm>
          <a:prstGeom prst="rect">
            <a:avLst/>
          </a:prstGeom>
        </p:spPr>
      </p:pic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E38DA0EE-4263-284E-A437-242FDBF1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274250"/>
            <a:ext cx="6754939" cy="3107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BC38E-AA00-D345-93D7-BDAB96BE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791" y="4206165"/>
            <a:ext cx="5063430" cy="2842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2887F-2111-A542-98C4-704F7996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importância</a:t>
            </a:r>
            <a:r>
              <a:rPr lang="en-US" dirty="0"/>
              <a:t>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DA29A-4399-9F40-BCBC-B227B523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68" y="2628357"/>
            <a:ext cx="5606013" cy="3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9BACB-0AC0-5C49-AB21-D4211DE3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52" y="1819214"/>
            <a:ext cx="4023083" cy="4296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62A87-606D-E745-B453-633270F8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879588" cy="41249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A1A32-8C1C-3A4C-9B41-C70181F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7336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605F8-6E01-034C-8482-75A70123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686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A5DB4-392B-BF48-B099-6BE0212A3E40}"/>
              </a:ext>
            </a:extLst>
          </p:cNvPr>
          <p:cNvSpPr txBox="1"/>
          <p:nvPr/>
        </p:nvSpPr>
        <p:spPr>
          <a:xfrm>
            <a:off x="625002" y="2840378"/>
            <a:ext cx="78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5209"/>
                </a:solidFill>
                <a:latin typeface="+mn-lt"/>
              </a:rPr>
              <a:t>VOCÊ PRECISA REFINAR ESTE NOVO PETRÓLEO</a:t>
            </a:r>
          </a:p>
          <a:p>
            <a:pPr algn="ctr"/>
            <a:endParaRPr lang="pt-BR" sz="2400" b="1" dirty="0">
              <a:solidFill>
                <a:srgbClr val="FF5209"/>
              </a:solidFill>
              <a:latin typeface="+mn-lt"/>
            </a:endParaRPr>
          </a:p>
          <a:p>
            <a:pPr algn="ctr"/>
            <a:r>
              <a:rPr lang="pt-BR" sz="2400" b="1" dirty="0">
                <a:solidFill>
                  <a:srgbClr val="212138"/>
                </a:solidFill>
                <a:latin typeface="+mn-lt"/>
              </a:rPr>
              <a:t>CONHEÇA DATA SCIENCE</a:t>
            </a:r>
          </a:p>
        </p:txBody>
      </p:sp>
    </p:spTree>
    <p:extLst>
      <p:ext uri="{BB962C8B-B14F-4D97-AF65-F5344CB8AC3E}">
        <p14:creationId xmlns:p14="http://schemas.microsoft.com/office/powerpoint/2010/main" val="270287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27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A ciência de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Descobrir o que não conhecemos, através dos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Obter insights preditivos e que gerem ação, com base nos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Criar </a:t>
            </a:r>
            <a:r>
              <a:rPr lang="pt-BR" sz="2100" i="1" dirty="0">
                <a:solidFill>
                  <a:schemeClr val="tx1"/>
                </a:solidFill>
                <a:latin typeface="+mn-lt"/>
              </a:rPr>
              <a:t>Data </a:t>
            </a:r>
            <a:r>
              <a:rPr lang="pt-BR" sz="2100" i="1" dirty="0" err="1">
                <a:solidFill>
                  <a:schemeClr val="tx1"/>
                </a:solidFill>
                <a:latin typeface="+mn-lt"/>
              </a:rPr>
              <a:t>Products</a:t>
            </a:r>
            <a:r>
              <a:rPr lang="pt-BR" sz="21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que tenham impacto imediato no negócio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Comunicar histórias relevantes sobre o negócio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Construir confiança em decisões que guiem o valor dos negócios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69716-2F0A-B54B-B8F7-C28ABF81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0768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761999" y="1811407"/>
            <a:ext cx="7994375" cy="225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A área que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Gerencia, manipula, extrai e interpreta conhecimento de um tremendo volume de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Endereça desafios de Big Data, como um campo multidisciplinar de estudo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3D266-2B1B-BE4E-8E0F-F1AC6F62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0479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1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Apresentação</a:t>
            </a:r>
            <a:r>
              <a:rPr lang="en-US" sz="1800" dirty="0"/>
              <a:t> do </a:t>
            </a:r>
            <a:r>
              <a:rPr lang="en-US" sz="1800" dirty="0" err="1"/>
              <a:t>Conteúdo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Estrutura</a:t>
            </a:r>
            <a:r>
              <a:rPr lang="en-US" sz="1800" dirty="0"/>
              <a:t> do </a:t>
            </a:r>
            <a:r>
              <a:rPr lang="en-US" sz="1800" dirty="0" err="1"/>
              <a:t>Projeto</a:t>
            </a:r>
            <a:r>
              <a:rPr lang="en-US" sz="1800" dirty="0"/>
              <a:t> de </a:t>
            </a:r>
            <a:r>
              <a:rPr lang="en-US" sz="1800" dirty="0" err="1"/>
              <a:t>Conclusão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Introdução</a:t>
            </a:r>
            <a:r>
              <a:rPr lang="en-US" sz="1800" dirty="0"/>
              <a:t> a Data Science</a:t>
            </a:r>
          </a:p>
          <a:p>
            <a:pPr marL="0" indent="0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20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Criando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ambientes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virtuais</a:t>
            </a:r>
            <a:r>
              <a:rPr lang="en-US" sz="1800" kern="0" dirty="0">
                <a:ea typeface="MS PGothic" pitchFamily="34" charset="-128"/>
              </a:rPr>
              <a:t> com </a:t>
            </a:r>
            <a:r>
              <a:rPr lang="en-US" sz="1800" kern="0" dirty="0" err="1">
                <a:ea typeface="MS PGothic" pitchFamily="34" charset="-128"/>
              </a:rPr>
              <a:t>virtualenv</a:t>
            </a:r>
            <a:endParaRPr lang="en-US" sz="1800" kern="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Jupyter</a:t>
            </a:r>
            <a:r>
              <a:rPr lang="en-US" sz="1800" kern="0" dirty="0">
                <a:ea typeface="MS PGothic" pitchFamily="34" charset="-128"/>
              </a:rPr>
              <a:t> Notebook</a:t>
            </a: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iPython</a:t>
            </a:r>
            <a:endParaRPr lang="en-US" sz="1800" kern="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Introdução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ao</a:t>
            </a:r>
            <a:r>
              <a:rPr lang="en-US" sz="1800" kern="0" dirty="0">
                <a:ea typeface="MS PGothic" pitchFamily="34" charset="-128"/>
              </a:rPr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186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Um conjunto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De teorias e técnicas de vários campos e disciplinas, que são usados para investigar a analisar uma grande quantidade de dados para apoiar decisões de negócios em diversos segmentos de mercado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636A1E-6BF3-2443-9FF8-C8AB7A64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5698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Hilary Mason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Chris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Wiggins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(2010)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“Data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science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clearly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blend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hackers’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arts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,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statistics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learning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...</a:t>
            </a: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...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expertise in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mathematics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domain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data for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analysis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interpretable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...</a:t>
            </a: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... It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requires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creative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decisions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open-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mindedness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scientific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context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F4120-E18E-204A-AB56-E89A10F9A443}"/>
              </a:ext>
            </a:extLst>
          </p:cNvPr>
          <p:cNvSpPr txBox="1"/>
          <p:nvPr/>
        </p:nvSpPr>
        <p:spPr>
          <a:xfrm>
            <a:off x="685799" y="5399455"/>
            <a:ext cx="4291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tx1"/>
                </a:solidFill>
                <a:latin typeface="+mn-lt"/>
              </a:rPr>
              <a:t>http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www.dataists.com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/2010/09/a-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taxonomy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-data-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science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7319E8-1435-DA45-9E17-153F9775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032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1679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solidFill>
                  <a:schemeClr val="tx1"/>
                </a:solidFill>
                <a:latin typeface="+mn-lt"/>
              </a:rPr>
              <a:t>Harvard Business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Review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 (2012)</a:t>
            </a:r>
          </a:p>
          <a:p>
            <a:r>
              <a:rPr lang="pt-BR" sz="2700" dirty="0">
                <a:solidFill>
                  <a:schemeClr val="tx1"/>
                </a:solidFill>
                <a:latin typeface="+mn-lt"/>
              </a:rPr>
              <a:t>Davenport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 Patil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b="1" dirty="0">
                <a:solidFill>
                  <a:schemeClr val="tx1"/>
                </a:solidFill>
                <a:latin typeface="+mn-lt"/>
              </a:rPr>
              <a:t>Data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Scientist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: The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Sexiest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Job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21th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Century</a:t>
            </a:r>
            <a:endParaRPr lang="pt-BR" sz="2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A4676B-DEBD-3E4F-A4E8-2CF3FE13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3094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71CE2-7E5D-654C-B914-E03579E4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6" y="1714475"/>
            <a:ext cx="4719739" cy="38011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FEDDA8-7CA4-AC41-AB2E-8770F8F87D99}"/>
              </a:ext>
            </a:extLst>
          </p:cNvPr>
          <p:cNvGrpSpPr/>
          <p:nvPr/>
        </p:nvGrpSpPr>
        <p:grpSpPr>
          <a:xfrm>
            <a:off x="5593405" y="2573775"/>
            <a:ext cx="2796702" cy="2119009"/>
            <a:chOff x="7457873" y="2288700"/>
            <a:chExt cx="3728936" cy="2825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8B37CD-1DC8-024C-864F-9D663BB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464" y="2288700"/>
              <a:ext cx="2825345" cy="2825345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00A141D3-568E-8E46-A246-2DD2B446B66A}"/>
                </a:ext>
              </a:extLst>
            </p:cNvPr>
            <p:cNvSpPr/>
            <p:nvPr/>
          </p:nvSpPr>
          <p:spPr>
            <a:xfrm>
              <a:off x="7457873" y="3132306"/>
              <a:ext cx="903591" cy="1089498"/>
            </a:xfrm>
            <a:prstGeom prst="rightArrow">
              <a:avLst/>
            </a:prstGeom>
            <a:solidFill>
              <a:srgbClr val="FF5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14A9DC88-7D67-8144-96FD-1BD52C0D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4947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84850"/>
            <a:ext cx="4084721" cy="639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Visão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Estrutural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Como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é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o pipeline de um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projeto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Data Science 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como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se integra com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outras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áreas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8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8D557-953E-F641-A7F9-565905C47F51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1558726" y="3136422"/>
            <a:ext cx="6480374" cy="5"/>
          </a:xfrm>
          <a:prstGeom prst="line">
            <a:avLst/>
          </a:prstGeom>
          <a:ln>
            <a:solidFill>
              <a:srgbClr val="89B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77E7E7-760D-A94B-B9EB-FC4EDD6F59A6}"/>
              </a:ext>
            </a:extLst>
          </p:cNvPr>
          <p:cNvSpPr/>
          <p:nvPr/>
        </p:nvSpPr>
        <p:spPr>
          <a:xfrm>
            <a:off x="530026" y="2868536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Obtenção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40523-D53D-7E40-9A7B-8622D3506F7B}"/>
              </a:ext>
            </a:extLst>
          </p:cNvPr>
          <p:cNvSpPr/>
          <p:nvPr/>
        </p:nvSpPr>
        <p:spPr>
          <a:xfrm>
            <a:off x="1781539" y="2868536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Preparação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DB8CB-4D1A-AF4F-A361-7ED672737C15}"/>
              </a:ext>
            </a:extLst>
          </p:cNvPr>
          <p:cNvSpPr/>
          <p:nvPr/>
        </p:nvSpPr>
        <p:spPr>
          <a:xfrm>
            <a:off x="3033051" y="2868535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Exploração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4C3DE-239A-4547-9C57-5FEFEE9CAFD2}"/>
              </a:ext>
            </a:extLst>
          </p:cNvPr>
          <p:cNvSpPr/>
          <p:nvPr/>
        </p:nvSpPr>
        <p:spPr>
          <a:xfrm>
            <a:off x="4284563" y="2868534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Modelagem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ACB80-8C2A-F642-ACB7-DE387294B7CE}"/>
              </a:ext>
            </a:extLst>
          </p:cNvPr>
          <p:cNvSpPr/>
          <p:nvPr/>
        </p:nvSpPr>
        <p:spPr>
          <a:xfrm>
            <a:off x="5536075" y="2868533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Validação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05F8C-C8D5-F945-85E8-408A003A0A26}"/>
              </a:ext>
            </a:extLst>
          </p:cNvPr>
          <p:cNvSpPr/>
          <p:nvPr/>
        </p:nvSpPr>
        <p:spPr>
          <a:xfrm>
            <a:off x="6787588" y="2868533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Visualização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477E93-8942-694E-ACA5-C4C74F8B033B}"/>
              </a:ext>
            </a:extLst>
          </p:cNvPr>
          <p:cNvSpPr/>
          <p:nvPr/>
        </p:nvSpPr>
        <p:spPr>
          <a:xfrm>
            <a:off x="8039100" y="2868532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Implantação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00A40-B2E8-8F43-9D34-21BBE2B84771}"/>
              </a:ext>
            </a:extLst>
          </p:cNvPr>
          <p:cNvSpPr txBox="1"/>
          <p:nvPr/>
        </p:nvSpPr>
        <p:spPr>
          <a:xfrm>
            <a:off x="493504" y="3465080"/>
            <a:ext cx="1028699" cy="39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Fontes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Formatos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0BE5F-3B45-3C4F-A667-E05CA6C83FE9}"/>
              </a:ext>
            </a:extLst>
          </p:cNvPr>
          <p:cNvSpPr txBox="1"/>
          <p:nvPr/>
        </p:nvSpPr>
        <p:spPr>
          <a:xfrm>
            <a:off x="1781539" y="3465080"/>
            <a:ext cx="1028699" cy="70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Limpeza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Engenharia de </a:t>
            </a:r>
            <a:r>
              <a:rPr lang="pt-BR" sz="788" dirty="0" err="1">
                <a:solidFill>
                  <a:schemeClr val="tx1"/>
                </a:solidFill>
                <a:latin typeface="+mn-lt"/>
              </a:rPr>
              <a:t>Features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Transformação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63B89E-4FB2-FC4E-8A5B-458F7E3F1F27}"/>
              </a:ext>
            </a:extLst>
          </p:cNvPr>
          <p:cNvSpPr txBox="1"/>
          <p:nvPr/>
        </p:nvSpPr>
        <p:spPr>
          <a:xfrm>
            <a:off x="3033051" y="3465080"/>
            <a:ext cx="1028699" cy="89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Estrutura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Padrões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Mineração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Primeiros Insights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7D5C0-4D16-9640-9C76-B74B1B901C1F}"/>
              </a:ext>
            </a:extLst>
          </p:cNvPr>
          <p:cNvSpPr txBox="1"/>
          <p:nvPr/>
        </p:nvSpPr>
        <p:spPr>
          <a:xfrm>
            <a:off x="4284564" y="3465080"/>
            <a:ext cx="1028699" cy="248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Modelos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Algorítmos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Supervisionados 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Não Supervisionados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Semi</a:t>
            </a:r>
            <a:r>
              <a:rPr lang="pt-BR" sz="788" dirty="0">
                <a:solidFill>
                  <a:schemeClr val="tx1"/>
                </a:solidFill>
                <a:latin typeface="+mn-lt"/>
              </a:rPr>
              <a:t> supervisionados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Por Reforço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Redes Neurais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Treinamento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Predição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Tuning</a:t>
            </a:r>
            <a:endParaRPr lang="pt-BR" sz="788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72267-63E9-0E48-B010-09E800AE9951}"/>
              </a:ext>
            </a:extLst>
          </p:cNvPr>
          <p:cNvSpPr txBox="1"/>
          <p:nvPr/>
        </p:nvSpPr>
        <p:spPr>
          <a:xfrm>
            <a:off x="5536077" y="3465080"/>
            <a:ext cx="1028699" cy="70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Explicabilidade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Interpretabilidade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Métricas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428B3-8D1B-BE4D-960F-A55DD73B691D}"/>
              </a:ext>
            </a:extLst>
          </p:cNvPr>
          <p:cNvSpPr txBox="1"/>
          <p:nvPr/>
        </p:nvSpPr>
        <p:spPr>
          <a:xfrm>
            <a:off x="6787588" y="3465079"/>
            <a:ext cx="1028699" cy="95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Dashboards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Predições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Prescriçoes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Tendências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Conselhos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6B36B-0DC0-9543-AC8C-530894EB04A8}"/>
              </a:ext>
            </a:extLst>
          </p:cNvPr>
          <p:cNvSpPr txBox="1"/>
          <p:nvPr/>
        </p:nvSpPr>
        <p:spPr>
          <a:xfrm>
            <a:off x="8039100" y="3465079"/>
            <a:ext cx="1028699" cy="39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Implantar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Monitorar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065D8-A583-E041-9A37-3D65071B5C28}"/>
              </a:ext>
            </a:extLst>
          </p:cNvPr>
          <p:cNvSpPr txBox="1"/>
          <p:nvPr/>
        </p:nvSpPr>
        <p:spPr>
          <a:xfrm>
            <a:off x="3547400" y="2215713"/>
            <a:ext cx="224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5209"/>
                </a:solidFill>
                <a:latin typeface="+mn-lt"/>
              </a:rPr>
              <a:t>PROCESSO ITERATIVO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1DE673E-F72B-3F4C-B424-AE8E5B36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85800"/>
            <a:ext cx="8574295" cy="730250"/>
          </a:xfrm>
        </p:spPr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de Data Science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F16C90-F4B5-DE45-9B2F-3B3F06276C71}"/>
              </a:ext>
            </a:extLst>
          </p:cNvPr>
          <p:cNvSpPr/>
          <p:nvPr/>
        </p:nvSpPr>
        <p:spPr>
          <a:xfrm>
            <a:off x="530026" y="1752600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Entendimento do Problema / Negócio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7AA7-398C-BF4D-9888-09769939B8C7}"/>
              </a:ext>
            </a:extLst>
          </p:cNvPr>
          <p:cNvCxnSpPr>
            <a:stCxn id="25" idx="2"/>
            <a:endCxn id="3" idx="0"/>
          </p:cNvCxnSpPr>
          <p:nvPr/>
        </p:nvCxnSpPr>
        <p:spPr bwMode="auto">
          <a:xfrm>
            <a:off x="1044376" y="2288381"/>
            <a:ext cx="0" cy="58015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299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2DB92-BE37-9F40-A8A1-9AF48733DDA4}"/>
              </a:ext>
            </a:extLst>
          </p:cNvPr>
          <p:cNvSpPr/>
          <p:nvPr/>
        </p:nvSpPr>
        <p:spPr bwMode="auto">
          <a:xfrm>
            <a:off x="1431966" y="1981200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Governança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D46707-FB68-F648-99FF-C12EEF3D2C32}"/>
              </a:ext>
            </a:extLst>
          </p:cNvPr>
          <p:cNvSpPr/>
          <p:nvPr/>
        </p:nvSpPr>
        <p:spPr bwMode="auto">
          <a:xfrm>
            <a:off x="1441862" y="2662052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Frameworks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22FB9-D4BE-A747-9C11-15BE89C1E456}"/>
              </a:ext>
            </a:extLst>
          </p:cNvPr>
          <p:cNvSpPr/>
          <p:nvPr/>
        </p:nvSpPr>
        <p:spPr bwMode="auto">
          <a:xfrm>
            <a:off x="1441862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Data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7B628-C071-8B44-9DCC-FCB0375042CA}"/>
              </a:ext>
            </a:extLst>
          </p:cNvPr>
          <p:cNvSpPr/>
          <p:nvPr/>
        </p:nvSpPr>
        <p:spPr bwMode="auto">
          <a:xfrm>
            <a:off x="3789220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9EA37-1551-5E42-8684-606D25B94AB0}"/>
              </a:ext>
            </a:extLst>
          </p:cNvPr>
          <p:cNvSpPr/>
          <p:nvPr/>
        </p:nvSpPr>
        <p:spPr bwMode="auto">
          <a:xfrm>
            <a:off x="6142516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err="1">
                <a:latin typeface="Calibri" pitchFamily="32" charset="0"/>
                <a:cs typeface="Arial" charset="0"/>
              </a:rPr>
              <a:t>Visualização</a:t>
            </a:r>
            <a:r>
              <a:rPr lang="en-US" dirty="0">
                <a:latin typeface="Calibri" pitchFamily="32" charset="0"/>
                <a:cs typeface="Arial" charset="0"/>
              </a:rPr>
              <a:t> / BI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05E793-7645-7542-B6FB-94B0D81585BD}"/>
              </a:ext>
            </a:extLst>
          </p:cNvPr>
          <p:cNvSpPr/>
          <p:nvPr/>
        </p:nvSpPr>
        <p:spPr bwMode="auto">
          <a:xfrm>
            <a:off x="1431966" y="4033652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Engenharia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 de Dados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44BEA-4F10-504A-8157-3E30D5144639}"/>
              </a:ext>
            </a:extLst>
          </p:cNvPr>
          <p:cNvSpPr/>
          <p:nvPr/>
        </p:nvSpPr>
        <p:spPr bwMode="auto">
          <a:xfrm>
            <a:off x="1431966" y="4714504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DataOps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 /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MLOps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02218-AE25-3C41-AEEF-B54C5B4986BF}"/>
              </a:ext>
            </a:extLst>
          </p:cNvPr>
          <p:cNvSpPr/>
          <p:nvPr/>
        </p:nvSpPr>
        <p:spPr bwMode="auto">
          <a:xfrm>
            <a:off x="1431966" y="5395356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Cloud Computing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B4FDE8-67E6-FE44-90C0-27C40626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29198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B4FDE8-67E6-FE44-90C0-27C40626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Carreiras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D0431-F6F9-2541-8EE7-BF67889AFC83}"/>
              </a:ext>
            </a:extLst>
          </p:cNvPr>
          <p:cNvSpPr txBox="1"/>
          <p:nvPr/>
        </p:nvSpPr>
        <p:spPr>
          <a:xfrm>
            <a:off x="4191000" y="1426746"/>
            <a:ext cx="2819400" cy="160043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Cientista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Entendimento</a:t>
            </a:r>
            <a:r>
              <a:rPr lang="en-US" sz="1600" dirty="0">
                <a:solidFill>
                  <a:schemeClr val="tx1"/>
                </a:solidFill>
              </a:rPr>
              <a:t> do </a:t>
            </a:r>
            <a:r>
              <a:rPr lang="en-US" sz="1600" dirty="0" err="1">
                <a:solidFill>
                  <a:schemeClr val="tx1"/>
                </a:solidFill>
              </a:rPr>
              <a:t>problema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Geração</a:t>
            </a:r>
            <a:r>
              <a:rPr lang="en-US" sz="1600" dirty="0">
                <a:solidFill>
                  <a:schemeClr val="tx1"/>
                </a:solidFill>
              </a:rPr>
              <a:t> de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Análise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exploração</a:t>
            </a:r>
            <a:r>
              <a:rPr lang="en-US" sz="1600" dirty="0">
                <a:solidFill>
                  <a:schemeClr val="tx1"/>
                </a:solidFill>
              </a:rPr>
              <a:t> e testes de </a:t>
            </a:r>
            <a:r>
              <a:rPr lang="en-US" sz="1600" dirty="0" err="1">
                <a:solidFill>
                  <a:schemeClr val="tx1"/>
                </a:solidFill>
              </a:rPr>
              <a:t>modelos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Comunicação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Resultados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D596A-B590-5449-B374-A7D23354E6F4}"/>
              </a:ext>
            </a:extLst>
          </p:cNvPr>
          <p:cNvSpPr txBox="1"/>
          <p:nvPr/>
        </p:nvSpPr>
        <p:spPr>
          <a:xfrm>
            <a:off x="838200" y="2667000"/>
            <a:ext cx="2819400" cy="184665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Analista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Suporte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tomada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decisão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Geração</a:t>
            </a:r>
            <a:r>
              <a:rPr lang="en-US" sz="1600" dirty="0">
                <a:solidFill>
                  <a:schemeClr val="tx1"/>
                </a:solidFill>
              </a:rPr>
              <a:t> de Dashboards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Monitora</a:t>
            </a:r>
            <a:r>
              <a:rPr lang="en-US" sz="1600" dirty="0">
                <a:solidFill>
                  <a:schemeClr val="tx1"/>
                </a:solidFill>
              </a:rPr>
              <a:t> as </a:t>
            </a:r>
            <a:r>
              <a:rPr lang="en-US" sz="1600" dirty="0" err="1">
                <a:solidFill>
                  <a:schemeClr val="tx1"/>
                </a:solidFill>
              </a:rPr>
              <a:t>decisões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Define </a:t>
            </a:r>
            <a:r>
              <a:rPr lang="en-US" sz="1600" dirty="0" err="1">
                <a:solidFill>
                  <a:schemeClr val="tx1"/>
                </a:solidFill>
              </a:rPr>
              <a:t>regras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negócio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dirty="0" err="1">
                <a:solidFill>
                  <a:schemeClr val="tx1"/>
                </a:solidFill>
              </a:rPr>
              <a:t>indicadores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3354A-7CE0-5E41-BDF1-2129C1973E29}"/>
              </a:ext>
            </a:extLst>
          </p:cNvPr>
          <p:cNvSpPr txBox="1"/>
          <p:nvPr/>
        </p:nvSpPr>
        <p:spPr>
          <a:xfrm>
            <a:off x="2781300" y="5029200"/>
            <a:ext cx="2819400" cy="160043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Engenheiro</a:t>
            </a:r>
            <a:r>
              <a:rPr lang="en-US" dirty="0">
                <a:solidFill>
                  <a:schemeClr val="tx1"/>
                </a:solidFill>
              </a:rPr>
              <a:t>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Implantar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Modelos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Produção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Criar</a:t>
            </a:r>
            <a:r>
              <a:rPr lang="en-US" sz="1600" dirty="0">
                <a:solidFill>
                  <a:schemeClr val="tx1"/>
                </a:solidFill>
              </a:rPr>
              <a:t> ferramentas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Criar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manter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plataforma</a:t>
            </a:r>
            <a:r>
              <a:rPr lang="en-US" sz="1600" dirty="0">
                <a:solidFill>
                  <a:schemeClr val="tx1"/>
                </a:solidFill>
              </a:rPr>
              <a:t> de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93DFE-3231-C746-8423-439C74F9B02A}"/>
              </a:ext>
            </a:extLst>
          </p:cNvPr>
          <p:cNvSpPr txBox="1"/>
          <p:nvPr/>
        </p:nvSpPr>
        <p:spPr>
          <a:xfrm>
            <a:off x="6019800" y="3352800"/>
            <a:ext cx="2819400" cy="184665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Engenheiro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Dados de </a:t>
            </a:r>
            <a:r>
              <a:rPr lang="en-US" sz="1600" dirty="0" err="1">
                <a:solidFill>
                  <a:schemeClr val="tx1"/>
                </a:solidFill>
              </a:rPr>
              <a:t>origem</a:t>
            </a:r>
            <a:r>
              <a:rPr lang="en-US" sz="1600" dirty="0">
                <a:solidFill>
                  <a:schemeClr val="tx1"/>
                </a:solidFill>
              </a:rPr>
              <a:t> para Big Data /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Plataformas</a:t>
            </a:r>
            <a:r>
              <a:rPr lang="en-US" sz="1600" dirty="0">
                <a:solidFill>
                  <a:schemeClr val="tx1"/>
                </a:solidFill>
              </a:rPr>
              <a:t> de dados, </a:t>
            </a:r>
            <a:r>
              <a:rPr lang="en-US" sz="1600" dirty="0" err="1">
                <a:solidFill>
                  <a:schemeClr val="tx1"/>
                </a:solidFill>
              </a:rPr>
              <a:t>visualização</a:t>
            </a:r>
            <a:r>
              <a:rPr lang="en-US" sz="1600" dirty="0">
                <a:solidFill>
                  <a:schemeClr val="tx1"/>
                </a:solidFill>
              </a:rPr>
              <a:t> 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Pipeline de Dados (</a:t>
            </a:r>
            <a:r>
              <a:rPr lang="en-US" sz="1600" dirty="0" err="1">
                <a:solidFill>
                  <a:schemeClr val="tx1"/>
                </a:solidFill>
              </a:rPr>
              <a:t>MLOps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DataOps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361638BE-5AC5-2045-B764-9FF6494D0C07}"/>
              </a:ext>
            </a:extLst>
          </p:cNvPr>
          <p:cNvSpPr/>
          <p:nvPr/>
        </p:nvSpPr>
        <p:spPr bwMode="auto">
          <a:xfrm rot="2856875" flipV="1">
            <a:off x="6966568" y="2424890"/>
            <a:ext cx="1485900" cy="25845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7DE9704-AF7D-204F-8938-B576D5755F84}"/>
              </a:ext>
            </a:extLst>
          </p:cNvPr>
          <p:cNvSpPr/>
          <p:nvPr/>
        </p:nvSpPr>
        <p:spPr bwMode="auto">
          <a:xfrm rot="8949191" flipV="1">
            <a:off x="2631202" y="1970547"/>
            <a:ext cx="1485900" cy="25845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410E5C3D-B358-A142-8D3C-8010579AC424}"/>
              </a:ext>
            </a:extLst>
          </p:cNvPr>
          <p:cNvSpPr/>
          <p:nvPr/>
        </p:nvSpPr>
        <p:spPr bwMode="auto">
          <a:xfrm rot="7040197" flipV="1">
            <a:off x="3726551" y="3880704"/>
            <a:ext cx="1792334" cy="231479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3C33EA5-471F-A941-9558-E90345EC4E8B}"/>
              </a:ext>
            </a:extLst>
          </p:cNvPr>
          <p:cNvSpPr/>
          <p:nvPr/>
        </p:nvSpPr>
        <p:spPr bwMode="auto">
          <a:xfrm rot="12061365" flipV="1">
            <a:off x="3785177" y="3819060"/>
            <a:ext cx="2104513" cy="266208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26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14A293-A79F-2147-BC23-9410BFBA1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735738"/>
              </p:ext>
            </p:extLst>
          </p:nvPr>
        </p:nvGraphicFramePr>
        <p:xfrm>
          <a:off x="2667000" y="2133600"/>
          <a:ext cx="4019238" cy="37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D465CB8-E492-7F43-A77D-1DFE4EF3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com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áreas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8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9322C-CDC3-004E-A925-E78DB9114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2057400"/>
            <a:ext cx="5580217" cy="4271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ED880-8FEF-A748-91EC-C30774E1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2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2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3</a:t>
            </a:fld>
            <a:endParaRPr lang="pt-BR">
              <a:latin typeface="Arial" charset="0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500CE523-8212-6E47-AA9A-CE78412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Entendimento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Coleta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Gestão</a:t>
            </a:r>
            <a:r>
              <a:rPr lang="en-US" sz="1800" dirty="0"/>
              <a:t>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Repositórios</a:t>
            </a:r>
            <a:r>
              <a:rPr lang="en-US" sz="1800" dirty="0"/>
              <a:t> </a:t>
            </a:r>
            <a:r>
              <a:rPr lang="en-US" sz="1800" dirty="0" err="1"/>
              <a:t>Públicos</a:t>
            </a:r>
            <a:r>
              <a:rPr lang="en-US" sz="1800" dirty="0"/>
              <a:t> de Dados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2000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2E5795D-B0F2-B84B-A800-48EBD3BD2CB9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Introdução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ao</a:t>
            </a:r>
            <a:r>
              <a:rPr lang="en-US" sz="1800" kern="0" dirty="0">
                <a:ea typeface="MS PGothic" pitchFamily="34" charset="-128"/>
              </a:rPr>
              <a:t> Pandas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CSV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Excel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APIs REST (JSON)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bancos</a:t>
            </a:r>
            <a:r>
              <a:rPr lang="en-US" sz="1800" kern="0" dirty="0">
                <a:ea typeface="MS PGothic" pitchFamily="34" charset="-128"/>
              </a:rPr>
              <a:t> de dados SQL (</a:t>
            </a:r>
            <a:r>
              <a:rPr lang="en-US" sz="1800" kern="0">
                <a:ea typeface="MS PGothic" pitchFamily="34" charset="-128"/>
              </a:rPr>
              <a:t>MySQL)</a:t>
            </a:r>
            <a:endParaRPr lang="en-US" sz="18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9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7602F-A19B-FD4A-B34E-05EB21D2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28800"/>
            <a:ext cx="6046380" cy="42108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B8E690-68C0-8D48-B052-81A9C50E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611570"/>
            <a:ext cx="4084721" cy="118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Aplicações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e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Casos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de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Uso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623077"/>
            <a:ext cx="392616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Apresentar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algumas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situações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Mercado,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onde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Data Science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é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utilizado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para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criação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valor para um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negócio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ou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produto</a:t>
            </a:r>
            <a:endParaRPr lang="en-US" altLang="ko-KR" sz="1500" dirty="0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141A2E-F733-0746-A316-394E69A10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13374"/>
              </p:ext>
            </p:extLst>
          </p:nvPr>
        </p:nvGraphicFramePr>
        <p:xfrm>
          <a:off x="838200" y="1838871"/>
          <a:ext cx="7837971" cy="3604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2657">
                  <a:extLst>
                    <a:ext uri="{9D8B030D-6E8A-4147-A177-3AD203B41FA5}">
                      <a16:colId xmlns:a16="http://schemas.microsoft.com/office/drawing/2014/main" val="1726828913"/>
                    </a:ext>
                  </a:extLst>
                </a:gridCol>
                <a:gridCol w="2612657">
                  <a:extLst>
                    <a:ext uri="{9D8B030D-6E8A-4147-A177-3AD203B41FA5}">
                      <a16:colId xmlns:a16="http://schemas.microsoft.com/office/drawing/2014/main" val="2514285684"/>
                    </a:ext>
                  </a:extLst>
                </a:gridCol>
                <a:gridCol w="2612657">
                  <a:extLst>
                    <a:ext uri="{9D8B030D-6E8A-4147-A177-3AD203B41FA5}">
                      <a16:colId xmlns:a16="http://schemas.microsoft.com/office/drawing/2014/main" val="2666260328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Financeiro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Transações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Dados Cadastrais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Credit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Bureau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Índices Econômicos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Credit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Score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Customer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Behavior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Prevenção a Fraudes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Risco de Crédito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Previsão de Inadimplência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24759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Saúde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Prontuário Médico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Exames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Dados familiares</a:t>
                      </a:r>
                    </a:p>
                    <a:p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Diagnóstico preditivo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Descoberta de doenças e tratamentos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Prevenção de epidemias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Efeitos adversos de tratamentos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62638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Vendas e Marketing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Transações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Hábitos de consumo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Personas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Recomendação de Produtos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Lançamento de Produtos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Segmentação de Clientes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Churn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Analysis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71697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43D8B-B93C-B74B-96A4-394D687B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93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141A2E-F733-0746-A316-394E69A10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86779"/>
              </p:ext>
            </p:extLst>
          </p:nvPr>
        </p:nvGraphicFramePr>
        <p:xfrm>
          <a:off x="685800" y="1838871"/>
          <a:ext cx="7990371" cy="339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3457">
                  <a:extLst>
                    <a:ext uri="{9D8B030D-6E8A-4147-A177-3AD203B41FA5}">
                      <a16:colId xmlns:a16="http://schemas.microsoft.com/office/drawing/2014/main" val="1726828913"/>
                    </a:ext>
                  </a:extLst>
                </a:gridCol>
                <a:gridCol w="2663457">
                  <a:extLst>
                    <a:ext uri="{9D8B030D-6E8A-4147-A177-3AD203B41FA5}">
                      <a16:colId xmlns:a16="http://schemas.microsoft.com/office/drawing/2014/main" val="2514285684"/>
                    </a:ext>
                  </a:extLst>
                </a:gridCol>
                <a:gridCol w="2663457">
                  <a:extLst>
                    <a:ext uri="{9D8B030D-6E8A-4147-A177-3AD203B41FA5}">
                      <a16:colId xmlns:a16="http://schemas.microsoft.com/office/drawing/2014/main" val="2666260328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Indústria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Sensores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Apontamentos de Produção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Controle de Qualidade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Manutenção Preventiva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Otimização da produção com base nas Vendas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Nível de estocagem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24759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Recrutamento / People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Analytics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Projetos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Tempo de Permanência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Referências anteriores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Soft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Skills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Transcrição de Entrevistas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Fit entre funcionário e empresa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“Tempo de vida” estimado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Plano de Carreira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Melhor alocação de recursos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62638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Educação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notas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Frequência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Participação em aula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Atividades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extra-curriculares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Programas individualizados de ensino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Predição de evasão escolar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71697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0D7D924-ED85-B948-8E88-0A5ACA33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64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74463"/>
            <a:ext cx="4084721" cy="659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Demos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Algumas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plataformas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que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facilitam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o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processo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08FCF-63A3-9A4E-BDC6-C8946146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628650"/>
            <a:ext cx="8686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35FE5F-6C19-F649-A2A8-BB1FDE98808F}"/>
              </a:ext>
            </a:extLst>
          </p:cNvPr>
          <p:cNvSpPr txBox="1"/>
          <p:nvPr/>
        </p:nvSpPr>
        <p:spPr>
          <a:xfrm>
            <a:off x="4572000" y="1934237"/>
            <a:ext cx="42638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>
                <a:solidFill>
                  <a:schemeClr val="tx1"/>
                </a:solidFill>
                <a:latin typeface="+mn-lt"/>
              </a:rPr>
              <a:t>Criada em 2018 por pesquisadores do MIT e Brown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University</a:t>
            </a:r>
            <a:endParaRPr lang="pt" dirty="0">
              <a:solidFill>
                <a:schemeClr val="tx1"/>
              </a:solidFill>
              <a:latin typeface="+mn-lt"/>
            </a:endParaRP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Foco no pipeline de Data Science,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" dirty="0">
                <a:solidFill>
                  <a:schemeClr val="tx1"/>
                </a:solidFill>
                <a:latin typeface="+mn-lt"/>
              </a:rPr>
              <a:t> Learning e Data Mining, com interface interativa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Conceito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baseado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blocos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necessidade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codificação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facilitando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uso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profissionais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background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programação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ou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conhecimento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estatística</a:t>
            </a:r>
            <a:endParaRPr lang="pt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8E153-F5F6-844A-9251-57F20577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" y="3759652"/>
            <a:ext cx="3118292" cy="543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361FD-C555-5C4F-A33B-E86764F0F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0026" y="3131704"/>
            <a:ext cx="713021" cy="39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2ACB-1D2B-3949-9D6D-C070AEBB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971800"/>
            <a:ext cx="787853" cy="7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35FE5F-6C19-F649-A2A8-BB1FDE98808F}"/>
              </a:ext>
            </a:extLst>
          </p:cNvPr>
          <p:cNvSpPr txBox="1"/>
          <p:nvPr/>
        </p:nvSpPr>
        <p:spPr>
          <a:xfrm>
            <a:off x="4572000" y="1934237"/>
            <a:ext cx="4263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>
                <a:solidFill>
                  <a:schemeClr val="tx1"/>
                </a:solidFill>
                <a:latin typeface="+mn-lt"/>
              </a:rPr>
              <a:t>Criada em 1996 na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Universidade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Ljubljana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Ferramenta Open-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Source</a:t>
            </a:r>
            <a:r>
              <a:rPr lang="pt" dirty="0">
                <a:solidFill>
                  <a:schemeClr val="tx1"/>
                </a:solidFill>
                <a:latin typeface="+mn-lt"/>
              </a:rPr>
              <a:t> de visualização,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" dirty="0">
                <a:solidFill>
                  <a:schemeClr val="tx1"/>
                </a:solidFill>
                <a:latin typeface="+mn-lt"/>
              </a:rPr>
              <a:t>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learning</a:t>
            </a:r>
            <a:r>
              <a:rPr lang="pt" dirty="0">
                <a:solidFill>
                  <a:schemeClr val="tx1"/>
                </a:solidFill>
                <a:latin typeface="+mn-lt"/>
              </a:rPr>
              <a:t> e data mining, focada em programação visual e EDA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Possui versões pra Windows,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pt" dirty="0">
                <a:solidFill>
                  <a:schemeClr val="tx1"/>
                </a:solidFill>
                <a:latin typeface="+mn-lt"/>
              </a:rPr>
              <a:t> e Linux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564A-C4CB-824B-A7C2-86F487D8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71150"/>
            <a:ext cx="2360949" cy="14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F4198-6FC4-774C-AE2E-48104C1E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33600"/>
            <a:ext cx="1287537" cy="181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15A19-7519-3F4A-B230-451FABB8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690" y="2140034"/>
            <a:ext cx="1302479" cy="1818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8898A0-1E8A-7F49-B834-6A4F1284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94" y="2133601"/>
            <a:ext cx="1303563" cy="1824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FFB-F577-084D-BA96-FA69D7C0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1" y="2133600"/>
            <a:ext cx="1307315" cy="181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FC27C-6E60-4E4D-8A98-C253F5B10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258427"/>
            <a:ext cx="1287537" cy="168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88939-45A9-3146-AC68-CCED3580A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690" y="4258426"/>
            <a:ext cx="1302479" cy="168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DB1BF9-D72C-EA48-9C8B-BE0AD8F9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993" y="4258425"/>
            <a:ext cx="1302479" cy="1686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27CD2B-2E16-A446-AEDB-3C23E64FE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335" y="4258425"/>
            <a:ext cx="1302479" cy="1713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AB678-5E82-6B4E-B084-D7FF123B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r>
              <a:rPr lang="en-US" dirty="0"/>
              <a:t> de </a:t>
            </a:r>
            <a:r>
              <a:rPr lang="en-US" dirty="0" err="1"/>
              <a:t>literatura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6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39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622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3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4</a:t>
            </a:fld>
            <a:endParaRPr lang="pt-BR">
              <a:latin typeface="Arial" charset="0"/>
            </a:endParaRP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0A8323A8-42E2-CF4D-A91B-2EB84691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Entendendo</a:t>
            </a:r>
            <a:r>
              <a:rPr lang="en-US" sz="1400" dirty="0"/>
              <a:t> </a:t>
            </a:r>
            <a:r>
              <a:rPr lang="en-US" sz="1400" dirty="0" err="1"/>
              <a:t>seu</a:t>
            </a:r>
            <a:r>
              <a:rPr lang="en-US" sz="1400" dirty="0"/>
              <a:t> dataset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Variáveis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Medidas</a:t>
            </a:r>
            <a:r>
              <a:rPr lang="en-US" sz="1400" dirty="0"/>
              <a:t> </a:t>
            </a:r>
            <a:r>
              <a:rPr lang="en-US" sz="1400" dirty="0" err="1"/>
              <a:t>Resumo</a:t>
            </a:r>
            <a:r>
              <a:rPr lang="en-US" sz="1400" dirty="0"/>
              <a:t> (</a:t>
            </a:r>
            <a:r>
              <a:rPr lang="en-US" sz="1400" dirty="0" err="1"/>
              <a:t>Estatística</a:t>
            </a:r>
            <a:r>
              <a:rPr lang="en-US" sz="1400" dirty="0"/>
              <a:t>)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881A7E0-1E8C-0849-8DFD-060E7613FED9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Executar</a:t>
            </a:r>
            <a:r>
              <a:rPr lang="en-US" sz="1800" kern="0" dirty="0">
                <a:ea typeface="MS PGothic" pitchFamily="34" charset="-128"/>
              </a:rPr>
              <a:t> as </a:t>
            </a:r>
            <a:r>
              <a:rPr lang="en-US" sz="1800" kern="0" dirty="0" err="1">
                <a:ea typeface="MS PGothic" pitchFamily="34" charset="-128"/>
              </a:rPr>
              <a:t>tarefas</a:t>
            </a:r>
            <a:r>
              <a:rPr lang="en-US" sz="1800" kern="0" dirty="0">
                <a:ea typeface="MS PGothic" pitchFamily="34" charset="-128"/>
              </a:rPr>
              <a:t> de Data Wrangling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Lidar com Missing Values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Conversão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Variáveis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Criar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novas</a:t>
            </a:r>
            <a:r>
              <a:rPr lang="en-US" sz="1200" kern="0" dirty="0">
                <a:ea typeface="MS PGothic" pitchFamily="34" charset="-128"/>
              </a:rPr>
              <a:t> features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Renomear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Remover </a:t>
            </a:r>
            <a:r>
              <a:rPr lang="en-US" sz="1200" kern="0" dirty="0" err="1">
                <a:ea typeface="MS PGothic" pitchFamily="34" charset="-128"/>
              </a:rPr>
              <a:t>linhas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ou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Exportar</a:t>
            </a:r>
            <a:r>
              <a:rPr lang="en-US" sz="1200" kern="0" dirty="0">
                <a:ea typeface="MS PGothic" pitchFamily="34" charset="-128"/>
              </a:rPr>
              <a:t> um </a:t>
            </a:r>
            <a:r>
              <a:rPr lang="en-US" sz="1200" kern="0" dirty="0" err="1">
                <a:ea typeface="MS PGothic" pitchFamily="34" charset="-128"/>
              </a:rPr>
              <a:t>Dataframe</a:t>
            </a: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904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/ Pip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362072F7-B498-E443-A6D7-7F9086A13004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Virtualenv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Ambiente</a:t>
            </a:r>
            <a:r>
              <a:rPr lang="en-US" sz="1800" kern="0" dirty="0"/>
              <a:t> Virtual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Criar</a:t>
            </a:r>
            <a:r>
              <a:rPr lang="en-US" sz="1800" kern="0" dirty="0"/>
              <a:t> </a:t>
            </a:r>
            <a:r>
              <a:rPr lang="en-US" sz="1800" kern="0" dirty="0" err="1"/>
              <a:t>ambientes</a:t>
            </a:r>
            <a:r>
              <a:rPr lang="en-US" sz="1800" kern="0" dirty="0"/>
              <a:t> </a:t>
            </a:r>
            <a:r>
              <a:rPr lang="en-US" sz="1800" kern="0" dirty="0" err="1"/>
              <a:t>isolados</a:t>
            </a:r>
            <a:r>
              <a:rPr lang="en-US" sz="1800" kern="0" dirty="0"/>
              <a:t> para </a:t>
            </a:r>
            <a:r>
              <a:rPr lang="en-US" sz="1800" kern="0" dirty="0" err="1"/>
              <a:t>cada</a:t>
            </a:r>
            <a:r>
              <a:rPr lang="en-US" sz="1800" kern="0" dirty="0"/>
              <a:t> </a:t>
            </a:r>
            <a:r>
              <a:rPr lang="en-US" sz="1800" kern="0" dirty="0" err="1"/>
              <a:t>tipo</a:t>
            </a:r>
            <a:r>
              <a:rPr lang="en-US" sz="1800" kern="0" dirty="0"/>
              <a:t> de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Facilita</a:t>
            </a:r>
            <a:r>
              <a:rPr lang="en-US" sz="1800" kern="0" dirty="0"/>
              <a:t> a </a:t>
            </a:r>
            <a:r>
              <a:rPr lang="en-US" sz="1800" kern="0" dirty="0" err="1"/>
              <a:t>reprodução</a:t>
            </a:r>
            <a:r>
              <a:rPr lang="en-US" sz="1800" kern="0" dirty="0"/>
              <a:t> de </a:t>
            </a:r>
            <a:r>
              <a:rPr lang="en-US" sz="1800" kern="0" dirty="0" err="1"/>
              <a:t>projetos</a:t>
            </a:r>
            <a:r>
              <a:rPr lang="en-US" sz="1800" kern="0" dirty="0"/>
              <a:t>, </a:t>
            </a:r>
            <a:r>
              <a:rPr lang="en-US" sz="1800" kern="0" dirty="0" err="1"/>
              <a:t>mantendo</a:t>
            </a:r>
            <a:r>
              <a:rPr lang="en-US" sz="1800" kern="0" dirty="0"/>
              <a:t> o </a:t>
            </a:r>
            <a:r>
              <a:rPr lang="en-US" sz="1800" kern="0" dirty="0" err="1"/>
              <a:t>ambiente</a:t>
            </a:r>
            <a:r>
              <a:rPr lang="en-US" sz="1800" kern="0" dirty="0"/>
              <a:t> </a:t>
            </a:r>
            <a:r>
              <a:rPr lang="en-US" sz="1800" kern="0" dirty="0" err="1"/>
              <a:t>definido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F9C03CBC-514D-E342-B87C-B41257CBEA6C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/>
              <a:t>Pip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Package Installer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Sistema de </a:t>
            </a:r>
            <a:r>
              <a:rPr lang="en-US" sz="1800" kern="0" dirty="0" err="1"/>
              <a:t>Gerenciamento</a:t>
            </a:r>
            <a:r>
              <a:rPr lang="en-US" sz="1800" kern="0" dirty="0"/>
              <a:t> de </a:t>
            </a:r>
            <a:r>
              <a:rPr lang="en-US" sz="1800" kern="0" dirty="0" err="1"/>
              <a:t>Pacotes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Acessa</a:t>
            </a:r>
            <a:r>
              <a:rPr lang="en-US" sz="1800" kern="0" dirty="0"/>
              <a:t> a </a:t>
            </a:r>
            <a:r>
              <a:rPr lang="en-US" sz="1800" kern="0" dirty="0" err="1"/>
              <a:t>biblioteca</a:t>
            </a:r>
            <a:r>
              <a:rPr lang="en-US" sz="1800" kern="0" dirty="0"/>
              <a:t> Python Package Index (</a:t>
            </a:r>
            <a:r>
              <a:rPr lang="en-US" sz="1800" kern="0" dirty="0" err="1"/>
              <a:t>PyPi</a:t>
            </a:r>
            <a:r>
              <a:rPr lang="en-US" sz="18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19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</a:t>
            </a:r>
            <a:r>
              <a:rPr lang="en-US" dirty="0" err="1"/>
              <a:t>Instalação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BC9EB-CA71-5948-A2F1-101C5A6C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28800"/>
            <a:ext cx="8191114" cy="28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9EAB7-2511-AF4C-8945-5E1F43DE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8" y="2336800"/>
            <a:ext cx="8191115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44D8D-FD69-0A4F-9F55-51B64CB47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8" y="3428999"/>
            <a:ext cx="8153402" cy="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8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E2B71D4-EDD2-9C47-8398-2B8D65DFFDFB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/>
              <a:t>Git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Sistema de </a:t>
            </a:r>
            <a:r>
              <a:rPr lang="en-US" sz="1800" kern="0" dirty="0" err="1"/>
              <a:t>Controle</a:t>
            </a:r>
            <a:r>
              <a:rPr lang="en-US" sz="1800" kern="0" dirty="0"/>
              <a:t> de </a:t>
            </a:r>
            <a:r>
              <a:rPr lang="en-US" sz="1800" kern="0" dirty="0" err="1"/>
              <a:t>Versões</a:t>
            </a:r>
            <a:r>
              <a:rPr lang="en-US" sz="1800" kern="0" dirty="0"/>
              <a:t> </a:t>
            </a:r>
            <a:r>
              <a:rPr lang="en-US" sz="1800" kern="0" dirty="0" err="1"/>
              <a:t>distribuído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Criar</a:t>
            </a:r>
            <a:r>
              <a:rPr lang="en-US" sz="1800" kern="0" dirty="0"/>
              <a:t> </a:t>
            </a:r>
            <a:r>
              <a:rPr lang="en-US" sz="1800" kern="0" dirty="0" err="1"/>
              <a:t>histórico</a:t>
            </a:r>
            <a:r>
              <a:rPr lang="en-US" sz="1800" kern="0" dirty="0"/>
              <a:t> de </a:t>
            </a:r>
            <a:r>
              <a:rPr lang="en-US" sz="1800" kern="0" dirty="0" err="1"/>
              <a:t>alterações</a:t>
            </a:r>
            <a:r>
              <a:rPr lang="en-US" sz="1800" kern="0" dirty="0"/>
              <a:t> no </a:t>
            </a:r>
            <a:r>
              <a:rPr lang="en-US" sz="1800" kern="0" dirty="0" err="1"/>
              <a:t>código</a:t>
            </a:r>
            <a:r>
              <a:rPr lang="en-US" sz="1800" kern="0" dirty="0"/>
              <a:t> do </a:t>
            </a:r>
            <a:r>
              <a:rPr lang="en-US" sz="1800" kern="0" dirty="0" err="1"/>
              <a:t>nosso</a:t>
            </a:r>
            <a:r>
              <a:rPr lang="en-US" sz="1800" kern="0" dirty="0"/>
              <a:t>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Controlar</a:t>
            </a:r>
            <a:r>
              <a:rPr lang="en-US" sz="1800" kern="0" dirty="0"/>
              <a:t> </a:t>
            </a:r>
            <a:r>
              <a:rPr lang="en-US" sz="1800" kern="0" dirty="0" err="1"/>
              <a:t>fluxo</a:t>
            </a:r>
            <a:r>
              <a:rPr lang="en-US" sz="1800" kern="0" dirty="0"/>
              <a:t> de </a:t>
            </a:r>
            <a:r>
              <a:rPr lang="en-US" sz="1800" kern="0" dirty="0" err="1"/>
              <a:t>funcionalidades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Gerir</a:t>
            </a:r>
            <a:r>
              <a:rPr lang="en-US" sz="1800" kern="0" dirty="0"/>
              <a:t> Código de </a:t>
            </a:r>
            <a:r>
              <a:rPr lang="en-US" sz="1800" kern="0" dirty="0" err="1"/>
              <a:t>vários</a:t>
            </a:r>
            <a:r>
              <a:rPr lang="en-US" sz="1800" kern="0" dirty="0"/>
              <a:t> </a:t>
            </a:r>
            <a:r>
              <a:rPr lang="en-US" sz="1800" kern="0" dirty="0" err="1"/>
              <a:t>desenvolvedores</a:t>
            </a:r>
            <a:endParaRPr lang="en-US" sz="1800" kern="0" dirty="0"/>
          </a:p>
          <a:p>
            <a:pPr marL="400050" lvl="1" indent="0" algn="just"/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4A536AF9-EDD4-8E4F-991E-A088BF5429A5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Github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Serviço</a:t>
            </a:r>
            <a:r>
              <a:rPr lang="en-US" sz="1800" kern="0" dirty="0"/>
              <a:t> online de </a:t>
            </a:r>
            <a:r>
              <a:rPr lang="en-US" sz="1800" kern="0" dirty="0" err="1"/>
              <a:t>hospedagem</a:t>
            </a:r>
            <a:r>
              <a:rPr lang="en-US" sz="1800" kern="0" dirty="0"/>
              <a:t> de </a:t>
            </a:r>
            <a:r>
              <a:rPr lang="en-US" sz="1800" kern="0" dirty="0" err="1"/>
              <a:t>repositórios</a:t>
            </a:r>
            <a:r>
              <a:rPr lang="en-US" sz="1800" kern="0" dirty="0"/>
              <a:t> Git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Comprado</a:t>
            </a:r>
            <a:r>
              <a:rPr lang="en-US" sz="1800" kern="0" dirty="0"/>
              <a:t> pela Microsoft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É</a:t>
            </a:r>
            <a:r>
              <a:rPr lang="en-US" sz="1800" kern="0" dirty="0"/>
              <a:t> um </a:t>
            </a:r>
            <a:r>
              <a:rPr lang="en-US" sz="1800" kern="0" dirty="0" err="1"/>
              <a:t>bom</a:t>
            </a:r>
            <a:r>
              <a:rPr lang="en-US" sz="1800" kern="0" dirty="0"/>
              <a:t> </a:t>
            </a:r>
            <a:r>
              <a:rPr lang="en-US" sz="1800" kern="0" dirty="0" err="1"/>
              <a:t>ponto</a:t>
            </a:r>
            <a:r>
              <a:rPr lang="en-US" sz="1800" kern="0" dirty="0"/>
              <a:t> de </a:t>
            </a:r>
            <a:r>
              <a:rPr lang="en-US" sz="1800" kern="0" dirty="0" err="1"/>
              <a:t>partida</a:t>
            </a:r>
            <a:r>
              <a:rPr lang="en-US" sz="1800" kern="0" dirty="0"/>
              <a:t> para </a:t>
            </a:r>
            <a:r>
              <a:rPr lang="en-US" sz="1800" kern="0" dirty="0" err="1"/>
              <a:t>expor</a:t>
            </a:r>
            <a:r>
              <a:rPr lang="en-US" sz="1800" kern="0" dirty="0"/>
              <a:t> </a:t>
            </a:r>
            <a:r>
              <a:rPr lang="en-US" sz="1800" kern="0" dirty="0" err="1"/>
              <a:t>seu</a:t>
            </a:r>
            <a:r>
              <a:rPr lang="en-US" sz="1800" kern="0" dirty="0"/>
              <a:t> portfolio de </a:t>
            </a:r>
            <a:r>
              <a:rPr lang="en-US" sz="1800" kern="0" dirty="0" err="1"/>
              <a:t>projetos</a:t>
            </a:r>
            <a:r>
              <a:rPr lang="en-US" sz="1800" kern="0" dirty="0"/>
              <a:t> para as </a:t>
            </a:r>
            <a:r>
              <a:rPr lang="en-US" sz="1800" kern="0" dirty="0" err="1"/>
              <a:t>empresas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Possui</a:t>
            </a:r>
            <a:r>
              <a:rPr lang="en-US" sz="1800" kern="0" dirty="0"/>
              <a:t> </a:t>
            </a:r>
            <a:r>
              <a:rPr lang="en-US" sz="1800" kern="0" dirty="0" err="1"/>
              <a:t>recursos</a:t>
            </a:r>
            <a:r>
              <a:rPr lang="en-US" sz="1800" kern="0" dirty="0"/>
              <a:t> de </a:t>
            </a:r>
            <a:r>
              <a:rPr lang="en-US" sz="1800" kern="0" dirty="0" err="1"/>
              <a:t>integração</a:t>
            </a:r>
            <a:r>
              <a:rPr lang="en-US" sz="1800" kern="0" dirty="0"/>
              <a:t> com DevOps (CD/CI)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FAE12-A64A-EF42-BCF8-838E8F14F0E0}"/>
              </a:ext>
            </a:extLst>
          </p:cNvPr>
          <p:cNvSpPr txBox="1"/>
          <p:nvPr/>
        </p:nvSpPr>
        <p:spPr>
          <a:xfrm>
            <a:off x="914400" y="5815733"/>
            <a:ext cx="772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https://rogerdudler.github.io/git-guide/index.pt_BR.html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24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C4F-14C1-9D4F-896F-5B0F1A58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 /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29956-0F53-4A41-914F-2177F7838B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74DE5D9-9579-4975-9AF9-3DAB73D437DC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A9AAB74-108A-DA4B-981F-E2B49C33A3BC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Jupyter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Ambiente</a:t>
            </a:r>
            <a:r>
              <a:rPr lang="en-US" sz="1800" kern="0" dirty="0"/>
              <a:t> </a:t>
            </a:r>
            <a:r>
              <a:rPr lang="en-US" sz="1800" kern="0" dirty="0" err="1"/>
              <a:t>computacional</a:t>
            </a:r>
            <a:r>
              <a:rPr lang="en-US" sz="1800" kern="0" dirty="0"/>
              <a:t> Web </a:t>
            </a:r>
            <a:r>
              <a:rPr lang="en-US" sz="1800" kern="0" dirty="0" err="1"/>
              <a:t>Interativo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Permite</a:t>
            </a:r>
            <a:r>
              <a:rPr lang="en-US" sz="1800" kern="0" dirty="0"/>
              <a:t> </a:t>
            </a:r>
            <a:r>
              <a:rPr lang="en-US" sz="1800" kern="0" dirty="0" err="1"/>
              <a:t>criação</a:t>
            </a:r>
            <a:r>
              <a:rPr lang="en-US" sz="1800" kern="0" dirty="0"/>
              <a:t> de Notebooks Python, que </a:t>
            </a:r>
            <a:r>
              <a:rPr lang="en-US" sz="1800" kern="0" dirty="0" err="1"/>
              <a:t>são</a:t>
            </a:r>
            <a:r>
              <a:rPr lang="en-US" sz="1800" kern="0" dirty="0"/>
              <a:t> </a:t>
            </a:r>
            <a:r>
              <a:rPr lang="en-US" sz="1800" kern="0" dirty="0" err="1"/>
              <a:t>muito</a:t>
            </a:r>
            <a:r>
              <a:rPr lang="en-US" sz="1800" kern="0" dirty="0"/>
              <a:t> </a:t>
            </a:r>
            <a:r>
              <a:rPr lang="en-US" sz="1800" kern="0" dirty="0" err="1"/>
              <a:t>utilizados</a:t>
            </a:r>
            <a:r>
              <a:rPr lang="en-US" sz="1800" kern="0" dirty="0"/>
              <a:t> </a:t>
            </a:r>
            <a:r>
              <a:rPr lang="en-US" sz="1800" kern="0" dirty="0" err="1"/>
              <a:t>pelos</a:t>
            </a:r>
            <a:r>
              <a:rPr lang="en-US" sz="1800" kern="0" dirty="0"/>
              <a:t> </a:t>
            </a:r>
            <a:r>
              <a:rPr lang="en-US" sz="1800" kern="0" dirty="0" err="1"/>
              <a:t>Cientistas</a:t>
            </a:r>
            <a:r>
              <a:rPr lang="en-US" sz="1800" kern="0" dirty="0"/>
              <a:t> de Dados </a:t>
            </a:r>
            <a:r>
              <a:rPr lang="en-US" sz="1800" kern="0" dirty="0" err="1"/>
              <a:t>durante</a:t>
            </a:r>
            <a:r>
              <a:rPr lang="en-US" sz="1800" kern="0" dirty="0"/>
              <a:t> </a:t>
            </a:r>
            <a:r>
              <a:rPr lang="en-US" sz="1800" kern="0" dirty="0" err="1"/>
              <a:t>os</a:t>
            </a:r>
            <a:r>
              <a:rPr lang="en-US" sz="1800" kern="0" dirty="0"/>
              <a:t> </a:t>
            </a:r>
            <a:r>
              <a:rPr lang="en-US" sz="1800" kern="0" dirty="0" err="1"/>
              <a:t>experiementos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Suporta</a:t>
            </a:r>
            <a:r>
              <a:rPr lang="en-US" sz="1800" kern="0" dirty="0"/>
              <a:t> Markdown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Permite</a:t>
            </a:r>
            <a:r>
              <a:rPr lang="en-US" sz="1800" kern="0" dirty="0"/>
              <a:t> </a:t>
            </a:r>
            <a:r>
              <a:rPr lang="en-US" sz="1800" kern="0" dirty="0" err="1"/>
              <a:t>outras</a:t>
            </a:r>
            <a:r>
              <a:rPr lang="en-US" sz="1800" kern="0" dirty="0"/>
              <a:t> </a:t>
            </a:r>
            <a:r>
              <a:rPr lang="en-US" sz="1800" kern="0" dirty="0" err="1"/>
              <a:t>linguagens</a:t>
            </a:r>
            <a:r>
              <a:rPr lang="en-US" sz="1800" kern="0" dirty="0"/>
              <a:t> de </a:t>
            </a:r>
            <a:r>
              <a:rPr lang="en-US" sz="1800" kern="0" dirty="0" err="1"/>
              <a:t>programação</a:t>
            </a:r>
            <a:r>
              <a:rPr lang="en-US" sz="1800" kern="0" dirty="0"/>
              <a:t> (</a:t>
            </a:r>
            <a:r>
              <a:rPr lang="en-US" sz="1800" kern="0" dirty="0" err="1"/>
              <a:t>mais</a:t>
            </a:r>
            <a:r>
              <a:rPr lang="en-US" sz="1800" kern="0" dirty="0"/>
              <a:t> de 40, </a:t>
            </a:r>
            <a:r>
              <a:rPr lang="en-US" sz="1800" kern="0" dirty="0" err="1"/>
              <a:t>incluindo</a:t>
            </a:r>
            <a:r>
              <a:rPr lang="en-US" sz="1800" kern="0" dirty="0"/>
              <a:t> R, Julia, Scala, </a:t>
            </a:r>
            <a:r>
              <a:rPr lang="en-US" sz="1800" kern="0" dirty="0" err="1"/>
              <a:t>etc</a:t>
            </a:r>
            <a:r>
              <a:rPr lang="en-US" sz="1800" kern="0" dirty="0"/>
              <a:t>)</a:t>
            </a:r>
          </a:p>
          <a:p>
            <a:pPr marL="400050" lvl="1" indent="0" algn="just"/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7B9E185-0D14-9545-9C12-4EB1B958AC4C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iPython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Interpretador</a:t>
            </a:r>
            <a:r>
              <a:rPr lang="en-US" sz="1800" kern="0" dirty="0"/>
              <a:t> </a:t>
            </a:r>
            <a:r>
              <a:rPr lang="en-US" sz="1800" kern="0" dirty="0" err="1"/>
              <a:t>interativo</a:t>
            </a:r>
            <a:r>
              <a:rPr lang="en-US" sz="1800" kern="0" dirty="0"/>
              <a:t>, </a:t>
            </a:r>
            <a:r>
              <a:rPr lang="en-US" sz="1800" kern="0" dirty="0" err="1"/>
              <a:t>focado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Executa</a:t>
            </a:r>
            <a:r>
              <a:rPr lang="en-US" sz="1800" kern="0" dirty="0"/>
              <a:t> </a:t>
            </a:r>
            <a:r>
              <a:rPr lang="en-US" sz="1800" kern="0" dirty="0" err="1"/>
              <a:t>comandos</a:t>
            </a:r>
            <a:r>
              <a:rPr lang="en-US" sz="1800" kern="0" dirty="0"/>
              <a:t> Python e </a:t>
            </a:r>
            <a:r>
              <a:rPr lang="en-US" sz="1800" kern="0" dirty="0" err="1"/>
              <a:t>comandos</a:t>
            </a:r>
            <a:r>
              <a:rPr lang="en-US" sz="1800" kern="0" dirty="0"/>
              <a:t> de </a:t>
            </a:r>
            <a:r>
              <a:rPr lang="en-US" sz="1800" kern="0" dirty="0" err="1"/>
              <a:t>sistema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Executa</a:t>
            </a:r>
            <a:r>
              <a:rPr lang="en-US" sz="1800" kern="0" dirty="0"/>
              <a:t> </a:t>
            </a:r>
            <a:r>
              <a:rPr lang="en-US" sz="1800" kern="0" dirty="0" err="1"/>
              <a:t>programas</a:t>
            </a:r>
            <a:r>
              <a:rPr lang="en-US" sz="1800" kern="0" dirty="0"/>
              <a:t>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Avalia</a:t>
            </a:r>
            <a:r>
              <a:rPr lang="en-US" sz="1800" kern="0" dirty="0"/>
              <a:t> tempo de </a:t>
            </a:r>
            <a:r>
              <a:rPr lang="en-US" sz="1800" kern="0" dirty="0" err="1"/>
              <a:t>execução</a:t>
            </a:r>
            <a:r>
              <a:rPr lang="en-US" sz="1800" kern="0" dirty="0"/>
              <a:t> de commandos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Também</a:t>
            </a:r>
            <a:r>
              <a:rPr lang="en-US" sz="1800" kern="0" dirty="0"/>
              <a:t> </a:t>
            </a:r>
            <a:r>
              <a:rPr lang="en-US" sz="1800" kern="0" dirty="0" err="1"/>
              <a:t>focado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</a:t>
            </a:r>
            <a:r>
              <a:rPr lang="en-US" sz="1800" kern="0" dirty="0" err="1"/>
              <a:t>experimentação</a:t>
            </a:r>
            <a:r>
              <a:rPr lang="en-US" sz="1800" kern="0" dirty="0"/>
              <a:t>, mas com interface </a:t>
            </a:r>
            <a:r>
              <a:rPr lang="en-US" sz="1800" kern="0" dirty="0" err="1"/>
              <a:t>texto</a:t>
            </a:r>
            <a:r>
              <a:rPr lang="en-US" sz="1800" kern="0" dirty="0"/>
              <a:t> (</a:t>
            </a:r>
            <a:r>
              <a:rPr lang="en-US" sz="1800" kern="0" dirty="0" err="1"/>
              <a:t>linha</a:t>
            </a:r>
            <a:r>
              <a:rPr lang="en-US" sz="1800" kern="0" dirty="0"/>
              <a:t> de </a:t>
            </a:r>
            <a:r>
              <a:rPr lang="en-US" sz="1800" kern="0" dirty="0" err="1"/>
              <a:t>comando</a:t>
            </a:r>
            <a:r>
              <a:rPr lang="en-US" sz="18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871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44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73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4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5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C4484644-D9C0-1C48-B392-497B79602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variáveis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categóricas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Selecionar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subconjuntos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Agrupamento</a:t>
            </a:r>
            <a:r>
              <a:rPr lang="en-US" sz="1200" dirty="0">
                <a:ea typeface="MS PGothic" pitchFamily="34" charset="-128"/>
              </a:rPr>
              <a:t> e </a:t>
            </a:r>
            <a:r>
              <a:rPr lang="en-US" sz="1200" dirty="0" err="1">
                <a:ea typeface="MS PGothic" pitchFamily="34" charset="-128"/>
              </a:rPr>
              <a:t>Sumarização</a:t>
            </a:r>
            <a:r>
              <a:rPr lang="en-US" sz="1200" dirty="0">
                <a:ea typeface="MS PGothic" pitchFamily="34" charset="-128"/>
              </a:rPr>
              <a:t> de Dados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ea typeface="MS PGothic" pitchFamily="34" charset="-128"/>
              </a:rPr>
              <a:t>Dados </a:t>
            </a:r>
            <a:r>
              <a:rPr lang="en-US" sz="1200" dirty="0" err="1">
                <a:ea typeface="MS PGothic" pitchFamily="34" charset="-128"/>
              </a:rPr>
              <a:t>duplicados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Datas</a:t>
            </a:r>
            <a:endParaRPr lang="en-US" sz="12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657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6</a:t>
            </a:fld>
            <a:endParaRPr lang="pt-BR">
              <a:latin typeface="Arial" charset="0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F3322F4-F794-DB43-A2C3-69168D65BEFE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Matrix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0213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6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r>
              <a:rPr lang="en-US" sz="1800" dirty="0"/>
              <a:t> de Dados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Entender</a:t>
            </a:r>
            <a:r>
              <a:rPr lang="en-US" sz="1400" dirty="0"/>
              <a:t> o </a:t>
            </a:r>
            <a:r>
              <a:rPr lang="en-US" sz="1400" dirty="0" err="1"/>
              <a:t>contexto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Escolher</a:t>
            </a:r>
            <a:r>
              <a:rPr lang="en-US" sz="1400" dirty="0"/>
              <a:t> o visual </a:t>
            </a:r>
            <a:r>
              <a:rPr lang="en-US" sz="1400" dirty="0" err="1"/>
              <a:t>apropriado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Eliminar</a:t>
            </a:r>
            <a:r>
              <a:rPr lang="en-US" sz="1400" dirty="0"/>
              <a:t> </a:t>
            </a:r>
            <a:r>
              <a:rPr lang="en-US" sz="1400" dirty="0" err="1"/>
              <a:t>qualquer</a:t>
            </a:r>
            <a:r>
              <a:rPr lang="en-US" sz="1400" dirty="0"/>
              <a:t> </a:t>
            </a:r>
            <a:r>
              <a:rPr lang="en-US" sz="1400" dirty="0" err="1"/>
              <a:t>desordem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Focar</a:t>
            </a:r>
            <a:r>
              <a:rPr lang="en-US" sz="1400" dirty="0"/>
              <a:t> a </a:t>
            </a:r>
            <a:r>
              <a:rPr lang="en-US" sz="1400" dirty="0" err="1"/>
              <a:t>atenção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necessário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Pensar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um designer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Contar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história</a:t>
            </a: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Ferramentas de </a:t>
            </a: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Google Data Studio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7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Desenvolvimento</a:t>
            </a:r>
            <a:r>
              <a:rPr lang="en-US" sz="1800" kern="0" dirty="0">
                <a:ea typeface="MS PGothic" pitchFamily="34" charset="-128"/>
              </a:rPr>
              <a:t>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Dashboards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Gráficos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258217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7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Aprendizado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Pipeline de Machine Learning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Algorítmos</a:t>
            </a:r>
            <a:r>
              <a:rPr lang="en-US" sz="1400" dirty="0"/>
              <a:t> </a:t>
            </a:r>
            <a:r>
              <a:rPr lang="en-US" sz="1400" dirty="0" err="1"/>
              <a:t>Clássicos</a:t>
            </a:r>
            <a:endParaRPr lang="en-US" sz="1400" dirty="0"/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Regressão</a:t>
            </a:r>
            <a:r>
              <a:rPr lang="en-US" sz="1200" dirty="0">
                <a:ea typeface="MS PGothic" pitchFamily="34" charset="-128"/>
              </a:rPr>
              <a:t> Linear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ea typeface="MS PGothic" pitchFamily="34" charset="-128"/>
              </a:rPr>
              <a:t>KNN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K-Means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Árvores</a:t>
            </a:r>
            <a:r>
              <a:rPr lang="en-US" sz="1200" dirty="0"/>
              <a:t> de </a:t>
            </a:r>
            <a:r>
              <a:rPr lang="en-US" sz="1200" dirty="0" err="1"/>
              <a:t>Decisão</a:t>
            </a:r>
            <a:endParaRPr lang="en-US" sz="1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8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>
                <a:ea typeface="MS PGothic" pitchFamily="34" charset="-128"/>
              </a:rPr>
              <a:t>A </a:t>
            </a:r>
            <a:r>
              <a:rPr lang="en-US" sz="1800" kern="0" dirty="0" err="1">
                <a:ea typeface="MS PGothic" pitchFamily="34" charset="-128"/>
              </a:rPr>
              <a:t>biblioteca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sklearn</a:t>
            </a:r>
            <a:r>
              <a:rPr lang="en-US" sz="1800" kern="0" dirty="0">
                <a:ea typeface="MS PGothic" pitchFamily="34" charset="-128"/>
              </a:rPr>
              <a:t> do Python</a:t>
            </a: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Aplicação</a:t>
            </a:r>
            <a:r>
              <a:rPr lang="en-US" sz="1800" kern="0" dirty="0">
                <a:ea typeface="MS PGothic" pitchFamily="34" charset="-128"/>
              </a:rPr>
              <a:t> de Pipeline de ML para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kern="0" dirty="0" err="1">
                <a:ea typeface="MS PGothic" pitchFamily="34" charset="-128"/>
              </a:rPr>
              <a:t>Regressão</a:t>
            </a:r>
            <a:r>
              <a:rPr lang="en-US" sz="1400" kern="0" dirty="0">
                <a:ea typeface="MS PGothic" pitchFamily="34" charset="-128"/>
              </a:rPr>
              <a:t> Linear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ea typeface="MS PGothic" pitchFamily="34" charset="-128"/>
              </a:rPr>
              <a:t>KNN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Árvores</a:t>
            </a:r>
            <a:r>
              <a:rPr lang="en-US" sz="1400" dirty="0"/>
              <a:t> de </a:t>
            </a:r>
            <a:r>
              <a:rPr lang="en-US" sz="1400" dirty="0" err="1"/>
              <a:t>Decisão</a:t>
            </a:r>
            <a:endParaRPr lang="en-US" sz="1400" dirty="0"/>
          </a:p>
          <a:p>
            <a:pPr marL="400050" lvl="2" indent="0">
              <a:spcBef>
                <a:spcPts val="800"/>
              </a:spcBef>
            </a:pPr>
            <a:endParaRPr lang="en-US" sz="1400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4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94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8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0" indent="0" algn="just"/>
            <a:r>
              <a:rPr lang="en-US" sz="2800" dirty="0"/>
              <a:t>Aula com </a:t>
            </a:r>
            <a:r>
              <a:rPr lang="en-US" sz="2800" dirty="0" err="1"/>
              <a:t>foco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mentoria</a:t>
            </a:r>
            <a:r>
              <a:rPr lang="en-US" sz="2800" dirty="0"/>
              <a:t> dos </a:t>
            </a:r>
            <a:r>
              <a:rPr lang="en-US" sz="2800" dirty="0" err="1"/>
              <a:t>projetos</a:t>
            </a:r>
            <a:r>
              <a:rPr lang="en-US" sz="2800" dirty="0"/>
              <a:t> de </a:t>
            </a:r>
            <a:r>
              <a:rPr lang="en-US" sz="2800" dirty="0" err="1"/>
              <a:t>conclusão</a:t>
            </a:r>
            <a:r>
              <a:rPr lang="en-US" sz="2800" dirty="0"/>
              <a:t>, para </a:t>
            </a:r>
            <a:r>
              <a:rPr lang="en-US" sz="2800" dirty="0" err="1"/>
              <a:t>orientação</a:t>
            </a:r>
            <a:r>
              <a:rPr lang="en-US" sz="2800" dirty="0"/>
              <a:t>, </a:t>
            </a:r>
            <a:r>
              <a:rPr lang="en-US" sz="2800" dirty="0" err="1"/>
              <a:t>direcionamento</a:t>
            </a:r>
            <a:r>
              <a:rPr lang="en-US" sz="2800" dirty="0"/>
              <a:t> e </a:t>
            </a:r>
            <a:r>
              <a:rPr lang="en-US" sz="2800" dirty="0" err="1"/>
              <a:t>esclarecimento</a:t>
            </a:r>
            <a:r>
              <a:rPr lang="en-US" sz="2800" dirty="0"/>
              <a:t> de </a:t>
            </a:r>
            <a:r>
              <a:rPr lang="en-US" sz="2800" dirty="0" err="1"/>
              <a:t>dúvidas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9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43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29555</TotalTime>
  <Words>1398</Words>
  <Application>Microsoft Macintosh PowerPoint</Application>
  <PresentationFormat>On-screen Show (4:3)</PresentationFormat>
  <Paragraphs>398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Wingdings</vt:lpstr>
      <vt:lpstr>2_Tema do Office</vt:lpstr>
      <vt:lpstr>PowerPoint Presentation</vt:lpstr>
      <vt:lpstr>Agenda – Aula 1</vt:lpstr>
      <vt:lpstr>Apresentação do Conteúdo - Aula 2</vt:lpstr>
      <vt:lpstr>Apresentação do Conteúdo - Aula 3</vt:lpstr>
      <vt:lpstr>Apresentação do Conteúdo - Aula 4</vt:lpstr>
      <vt:lpstr>Apresentação do Conteúdo - Aula 5</vt:lpstr>
      <vt:lpstr>Apresentação do Conteúdo - Aula 6</vt:lpstr>
      <vt:lpstr>Apresentação do Conteúdo - Aula 7</vt:lpstr>
      <vt:lpstr>Apresentação do Conteúdo - Aula 8</vt:lpstr>
      <vt:lpstr>Estrutura do Projeto de Conclusão</vt:lpstr>
      <vt:lpstr>Estrutura do Projeto de Conclusão</vt:lpstr>
      <vt:lpstr>PowerPoint Presentation</vt:lpstr>
      <vt:lpstr>PowerPoint Presentation</vt:lpstr>
      <vt:lpstr>A importância dos dados</vt:lpstr>
      <vt:lpstr>Big Data</vt:lpstr>
      <vt:lpstr>PowerPoint Presentation</vt:lpstr>
      <vt:lpstr>PowerPoint Presentation</vt:lpstr>
      <vt:lpstr>Data Science</vt:lpstr>
      <vt:lpstr>Data Science</vt:lpstr>
      <vt:lpstr>Data Science</vt:lpstr>
      <vt:lpstr>Data Science</vt:lpstr>
      <vt:lpstr>Data Science</vt:lpstr>
      <vt:lpstr>Data Scientist</vt:lpstr>
      <vt:lpstr>PowerPoint Presentation</vt:lpstr>
      <vt:lpstr>Processo de Data Science</vt:lpstr>
      <vt:lpstr>Área de Dados</vt:lpstr>
      <vt:lpstr>Carreiras em Dados</vt:lpstr>
      <vt:lpstr>Integração com outras áreas</vt:lpstr>
      <vt:lpstr>Principais Tecnologias</vt:lpstr>
      <vt:lpstr>Principais Tecnologias</vt:lpstr>
      <vt:lpstr>PowerPoint Presentation</vt:lpstr>
      <vt:lpstr>Aplicações e Casos de Uso</vt:lpstr>
      <vt:lpstr>Aplicações e Casos de Uso</vt:lpstr>
      <vt:lpstr>PowerPoint Presentation</vt:lpstr>
      <vt:lpstr>PowerPoint Presentation</vt:lpstr>
      <vt:lpstr>PowerPoint Presentation</vt:lpstr>
      <vt:lpstr>PowerPoint Presentation</vt:lpstr>
      <vt:lpstr>Dicas de literatura</vt:lpstr>
      <vt:lpstr>PowerPoint Presentation</vt:lpstr>
      <vt:lpstr>Virtualenv / Pip</vt:lpstr>
      <vt:lpstr>Virtualenv Instalação</vt:lpstr>
      <vt:lpstr>Git / Github</vt:lpstr>
      <vt:lpstr>Jupyter Lab / iPython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2253</cp:revision>
  <cp:lastPrinted>1601-01-01T00:00:00Z</cp:lastPrinted>
  <dcterms:created xsi:type="dcterms:W3CDTF">2011-03-10T17:40:53Z</dcterms:created>
  <dcterms:modified xsi:type="dcterms:W3CDTF">2019-11-23T14:11:59Z</dcterms:modified>
</cp:coreProperties>
</file>